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38"/>
  </p:notesMasterIdLst>
  <p:sldIdLst>
    <p:sldId id="256" r:id="rId5"/>
    <p:sldId id="259" r:id="rId6"/>
    <p:sldId id="257" r:id="rId7"/>
    <p:sldId id="283" r:id="rId8"/>
    <p:sldId id="297" r:id="rId9"/>
    <p:sldId id="299" r:id="rId10"/>
    <p:sldId id="260" r:id="rId11"/>
    <p:sldId id="261" r:id="rId12"/>
    <p:sldId id="280" r:id="rId13"/>
    <p:sldId id="281" r:id="rId14"/>
    <p:sldId id="263" r:id="rId15"/>
    <p:sldId id="284" r:id="rId16"/>
    <p:sldId id="285" r:id="rId17"/>
    <p:sldId id="286" r:id="rId18"/>
    <p:sldId id="265" r:id="rId19"/>
    <p:sldId id="266" r:id="rId20"/>
    <p:sldId id="267" r:id="rId21"/>
    <p:sldId id="287" r:id="rId22"/>
    <p:sldId id="268" r:id="rId23"/>
    <p:sldId id="288" r:id="rId24"/>
    <p:sldId id="269" r:id="rId25"/>
    <p:sldId id="295" r:id="rId26"/>
    <p:sldId id="290" r:id="rId27"/>
    <p:sldId id="292" r:id="rId28"/>
    <p:sldId id="270" r:id="rId29"/>
    <p:sldId id="271" r:id="rId30"/>
    <p:sldId id="294" r:id="rId31"/>
    <p:sldId id="273" r:id="rId32"/>
    <p:sldId id="275" r:id="rId33"/>
    <p:sldId id="293" r:id="rId34"/>
    <p:sldId id="289" r:id="rId35"/>
    <p:sldId id="276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31222-B52E-4453-998B-38DE95B5EDD1}" v="9" dt="2020-07-29T18:47:55.496"/>
    <p1510:client id="{06BD7A04-8342-4EFB-A24D-0FBC1F02270E}" v="1" dt="2020-07-29T15:13:53.337"/>
    <p1510:client id="{1003BC3A-361F-4E6F-B499-3F90D42438EF}" v="56" dt="2020-07-29T19:58:46.614"/>
    <p1510:client id="{13E8987D-B6C1-4FAB-AC3A-B2AEF73EFDBF}" v="9" dt="2020-07-29T16:48:14.738"/>
    <p1510:client id="{205F54F1-0401-47FE-A4F4-D59CEA6721F8}" v="300" dt="2020-07-29T15:10:01.648"/>
    <p1510:client id="{2BACC1DA-16D5-4A55-BAA7-D325FCE097F4}" v="2" dt="2020-07-29T15:30:17.516"/>
    <p1510:client id="{2ED72204-D0E3-4C60-BA35-83E248605E60}" v="253" dt="2020-07-29T14:34:38.843"/>
    <p1510:client id="{30912A9C-40B4-4170-A1B1-F47BB536A2B2}" v="544" dt="2020-07-29T18:44:55.498"/>
    <p1510:client id="{35C3A5A1-7FA0-40B9-AE8D-FD820CFFC9AD}" v="21" dt="2020-07-29T14:20:41.891"/>
    <p1510:client id="{379E50A4-CA6B-4E60-B650-5E2BE8BBA3BF}" v="105" dt="2020-07-29T17:18:25.494"/>
    <p1510:client id="{3B1F377D-BE44-4C56-BA98-C08D57B9A248}" v="434" dt="2020-07-29T16:04:07.896"/>
    <p1510:client id="{4FAE2665-7016-431A-B345-096DABFCC692}" v="22" dt="2020-07-29T17:58:54.438"/>
    <p1510:client id="{5538F426-D52D-4534-BF6B-98EA80112F10}" v="50" dt="2020-07-29T20:14:09.683"/>
    <p1510:client id="{657EF5B9-C2FC-4F26-A41E-E891E8A3C56D}" v="81" dt="2020-07-29T18:44:27.612"/>
    <p1510:client id="{678A1676-F1DC-4354-AD1B-7F8F22E24540}" v="75" dt="2020-07-29T14:41:33.379"/>
    <p1510:client id="{75BEEDA5-12D2-4A66-8C14-B10D031F6291}" v="463" dt="2020-07-29T19:42:14.843"/>
    <p1510:client id="{76B1B13F-F42D-41F0-84B8-842B1D7DB181}" v="517" dt="2020-07-29T19:53:41.043"/>
    <p1510:client id="{7E7D9F4F-35C1-447B-80B6-55A7B9347D78}" v="1401" dt="2020-07-29T17:31:57.295"/>
    <p1510:client id="{99E6244F-44E1-402F-851D-CC127E6A0BF3}" v="8" dt="2020-07-29T14:25:26.874"/>
    <p1510:client id="{A3E5BD92-698F-43AF-92DD-F5DC3F84A6B7}" v="6" dt="2020-07-29T18:30:06.981"/>
    <p1510:client id="{A78812B1-9DFC-4BF5-AA61-02862A6B906F}" v="5" dt="2020-07-29T15:29:14.139"/>
    <p1510:client id="{ACEF27AD-CE3A-4DD6-8D47-68AD2881F14A}" v="74" dt="2020-07-29T18:32:20.933"/>
    <p1510:client id="{AE8D0D7C-2C62-4A5D-9322-3D57E7B97DF0}" v="82" dt="2020-07-29T15:49:51.679"/>
    <p1510:client id="{B4122580-D788-4A3C-BA41-474ADDA711D9}" v="23" dt="2020-07-29T20:03:32.655"/>
    <p1510:client id="{C0A28574-9CDB-4AE3-8439-9E6D67FA9EEE}" v="871" dt="2020-07-29T19:53:32.035"/>
    <p1510:client id="{C3D8496D-4AA4-4200-B978-65FFC245F498}" v="65" dt="2020-07-29T18:39:57.756"/>
    <p1510:client id="{DA2C448D-FEAB-4B4C-9E0E-CCEAD57279B5}" v="94" dt="2020-07-29T18:28:11.406"/>
    <p1510:client id="{DCD51FCD-C2FA-40B4-AF68-989E8798BC48}" v="169" dt="2020-07-29T18:06:37.589"/>
    <p1510:client id="{DE52AACA-DFC2-46F7-8839-F8BACDADED77}" v="34" dt="2020-07-29T17:48:52.700"/>
    <p1510:client id="{E1770325-F7F2-41C0-8AD6-2924CBA0113D}" v="1497" dt="2020-07-29T18:37:04.300"/>
    <p1510:client id="{E868A088-1FC1-4B95-99BB-AD40867AF48B}" v="1051" dt="2020-07-29T15:22:03.056"/>
    <p1510:client id="{F0175F72-D9E9-492F-857C-6F679B343D6F}" v="39" dt="2020-07-29T19:06:16.741"/>
    <p1510:client id="{F42C1144-B2C5-4AC5-90BF-60D32FB833DB}" v="4" dt="2020-07-29T15:25:56.498"/>
    <p1510:client id="{FE63B79A-F69D-408A-B6B4-48F4E8816B3D}" v="81" dt="2020-07-29T14:22:13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Forster" userId="S::kforster@cmhaww.ca::d019d6f0-e078-4867-beb9-b2908bde914d" providerId="AD" clId="Web-{205F54F1-0401-47FE-A4F4-D59CEA6721F8}"/>
    <pc:docChg chg="addSld modSld">
      <pc:chgData name="Kelly Forster" userId="S::kforster@cmhaww.ca::d019d6f0-e078-4867-beb9-b2908bde914d" providerId="AD" clId="Web-{205F54F1-0401-47FE-A4F4-D59CEA6721F8}" dt="2020-07-29T15:10:01.648" v="298" actId="20577"/>
      <pc:docMkLst>
        <pc:docMk/>
      </pc:docMkLst>
      <pc:sldChg chg="modSp">
        <pc:chgData name="Kelly Forster" userId="S::kforster@cmhaww.ca::d019d6f0-e078-4867-beb9-b2908bde914d" providerId="AD" clId="Web-{205F54F1-0401-47FE-A4F4-D59CEA6721F8}" dt="2020-07-29T15:10:01.648" v="298" actId="20577"/>
        <pc:sldMkLst>
          <pc:docMk/>
          <pc:sldMk cId="2257864531" sldId="261"/>
        </pc:sldMkLst>
        <pc:graphicFrameChg chg="modGraphic">
          <ac:chgData name="Kelly Forster" userId="S::kforster@cmhaww.ca::d019d6f0-e078-4867-beb9-b2908bde914d" providerId="AD" clId="Web-{205F54F1-0401-47FE-A4F4-D59CEA6721F8}" dt="2020-07-29T15:10:01.648" v="298" actId="20577"/>
          <ac:graphicFrameMkLst>
            <pc:docMk/>
            <pc:sldMk cId="2257864531" sldId="261"/>
            <ac:graphicFrameMk id="5" creationId="{63692BF5-6AC8-4472-A868-DD424CDF72AD}"/>
          </ac:graphicFrameMkLst>
        </pc:graphicFrameChg>
      </pc:sldChg>
      <pc:sldChg chg="modSp">
        <pc:chgData name="Kelly Forster" userId="S::kforster@cmhaww.ca::d019d6f0-e078-4867-beb9-b2908bde914d" providerId="AD" clId="Web-{205F54F1-0401-47FE-A4F4-D59CEA6721F8}" dt="2020-07-29T14:50:41.968" v="288" actId="20577"/>
        <pc:sldMkLst>
          <pc:docMk/>
          <pc:sldMk cId="3367178457" sldId="264"/>
        </pc:sldMkLst>
        <pc:spChg chg="mod">
          <ac:chgData name="Kelly Forster" userId="S::kforster@cmhaww.ca::d019d6f0-e078-4867-beb9-b2908bde914d" providerId="AD" clId="Web-{205F54F1-0401-47FE-A4F4-D59CEA6721F8}" dt="2020-07-29T14:50:41.968" v="288" actId="20577"/>
          <ac:spMkLst>
            <pc:docMk/>
            <pc:sldMk cId="3367178457" sldId="264"/>
            <ac:spMk id="3" creationId="{00000000-0000-0000-0000-000000000000}"/>
          </ac:spMkLst>
        </pc:spChg>
      </pc:sldChg>
      <pc:sldChg chg="modSp">
        <pc:chgData name="Kelly Forster" userId="S::kforster@cmhaww.ca::d019d6f0-e078-4867-beb9-b2908bde914d" providerId="AD" clId="Web-{205F54F1-0401-47FE-A4F4-D59CEA6721F8}" dt="2020-07-29T14:47:08.030" v="285" actId="20577"/>
        <pc:sldMkLst>
          <pc:docMk/>
          <pc:sldMk cId="2844327301" sldId="282"/>
        </pc:sldMkLst>
        <pc:spChg chg="mod">
          <ac:chgData name="Kelly Forster" userId="S::kforster@cmhaww.ca::d019d6f0-e078-4867-beb9-b2908bde914d" providerId="AD" clId="Web-{205F54F1-0401-47FE-A4F4-D59CEA6721F8}" dt="2020-07-29T14:47:04.202" v="283" actId="20577"/>
          <ac:spMkLst>
            <pc:docMk/>
            <pc:sldMk cId="2844327301" sldId="282"/>
            <ac:spMk id="6146" creationId="{00000000-0000-0000-0000-000000000000}"/>
          </ac:spMkLst>
        </pc:spChg>
        <pc:spChg chg="mod">
          <ac:chgData name="Kelly Forster" userId="S::kforster@cmhaww.ca::d019d6f0-e078-4867-beb9-b2908bde914d" providerId="AD" clId="Web-{205F54F1-0401-47FE-A4F4-D59CEA6721F8}" dt="2020-07-29T14:47:08.030" v="285" actId="20577"/>
          <ac:spMkLst>
            <pc:docMk/>
            <pc:sldMk cId="2844327301" sldId="282"/>
            <ac:spMk id="11267" creationId="{00000000-0000-0000-0000-000000000000}"/>
          </ac:spMkLst>
        </pc:spChg>
      </pc:sldChg>
      <pc:sldChg chg="modSp new">
        <pc:chgData name="Kelly Forster" userId="S::kforster@cmhaww.ca::d019d6f0-e078-4867-beb9-b2908bde914d" providerId="AD" clId="Web-{205F54F1-0401-47FE-A4F4-D59CEA6721F8}" dt="2020-07-29T14:40:19.918" v="269" actId="20577"/>
        <pc:sldMkLst>
          <pc:docMk/>
          <pc:sldMk cId="1030241226" sldId="283"/>
        </pc:sldMkLst>
        <pc:spChg chg="mod">
          <ac:chgData name="Kelly Forster" userId="S::kforster@cmhaww.ca::d019d6f0-e078-4867-beb9-b2908bde914d" providerId="AD" clId="Web-{205F54F1-0401-47FE-A4F4-D59CEA6721F8}" dt="2020-07-29T14:39:37.261" v="236" actId="20577"/>
          <ac:spMkLst>
            <pc:docMk/>
            <pc:sldMk cId="1030241226" sldId="283"/>
            <ac:spMk id="2" creationId="{3AABB7B8-44E7-42D5-81FA-6C0118F83C93}"/>
          </ac:spMkLst>
        </pc:spChg>
        <pc:spChg chg="mod">
          <ac:chgData name="Kelly Forster" userId="S::kforster@cmhaww.ca::d019d6f0-e078-4867-beb9-b2908bde914d" providerId="AD" clId="Web-{205F54F1-0401-47FE-A4F4-D59CEA6721F8}" dt="2020-07-29T14:40:19.918" v="269" actId="20577"/>
          <ac:spMkLst>
            <pc:docMk/>
            <pc:sldMk cId="1030241226" sldId="283"/>
            <ac:spMk id="3" creationId="{B1D7BD28-2782-4AB8-A1E3-96CF6F92B553}"/>
          </ac:spMkLst>
        </pc:spChg>
      </pc:sldChg>
    </pc:docChg>
  </pc:docChgLst>
  <pc:docChgLst>
    <pc:chgData name="Stacey Reinsma" userId="S::sreinsma@cmhaww.ca::9ff3b482-7e3e-4eba-82f4-ff7583c7599b" providerId="AD" clId="Web-{1003BC3A-361F-4E6F-B499-3F90D42438EF}"/>
    <pc:docChg chg="modSld">
      <pc:chgData name="Stacey Reinsma" userId="S::sreinsma@cmhaww.ca::9ff3b482-7e3e-4eba-82f4-ff7583c7599b" providerId="AD" clId="Web-{1003BC3A-361F-4E6F-B499-3F90D42438EF}" dt="2020-07-29T19:58:46.614" v="73" actId="1076"/>
      <pc:docMkLst>
        <pc:docMk/>
      </pc:docMkLst>
      <pc:sldChg chg="modSp">
        <pc:chgData name="Stacey Reinsma" userId="S::sreinsma@cmhaww.ca::9ff3b482-7e3e-4eba-82f4-ff7583c7599b" providerId="AD" clId="Web-{1003BC3A-361F-4E6F-B499-3F90D42438EF}" dt="2020-07-29T19:58:46.614" v="73" actId="1076"/>
        <pc:sldMkLst>
          <pc:docMk/>
          <pc:sldMk cId="347376542" sldId="276"/>
        </pc:sldMkLst>
        <pc:spChg chg="mod">
          <ac:chgData name="Stacey Reinsma" userId="S::sreinsma@cmhaww.ca::9ff3b482-7e3e-4eba-82f4-ff7583c7599b" providerId="AD" clId="Web-{1003BC3A-361F-4E6F-B499-3F90D42438EF}" dt="2020-07-29T19:58:46.614" v="73" actId="1076"/>
          <ac:spMkLst>
            <pc:docMk/>
            <pc:sldMk cId="347376542" sldId="276"/>
            <ac:spMk id="2" creationId="{00000000-0000-0000-0000-000000000000}"/>
          </ac:spMkLst>
        </pc:spChg>
        <pc:graphicFrameChg chg="modGraphic">
          <ac:chgData name="Stacey Reinsma" userId="S::sreinsma@cmhaww.ca::9ff3b482-7e3e-4eba-82f4-ff7583c7599b" providerId="AD" clId="Web-{1003BC3A-361F-4E6F-B499-3F90D42438EF}" dt="2020-07-29T19:58:41.223" v="72" actId="20577"/>
          <ac:graphicFrameMkLst>
            <pc:docMk/>
            <pc:sldMk cId="347376542" sldId="276"/>
            <ac:graphicFrameMk id="7" creationId="{7359F74D-0643-499F-8A27-2166545AA4B0}"/>
          </ac:graphicFrameMkLst>
        </pc:graphicFrameChg>
      </pc:sldChg>
      <pc:sldChg chg="modSp">
        <pc:chgData name="Stacey Reinsma" userId="S::sreinsma@cmhaww.ca::9ff3b482-7e3e-4eba-82f4-ff7583c7599b" providerId="AD" clId="Web-{1003BC3A-361F-4E6F-B499-3F90D42438EF}" dt="2020-07-29T19:57:29.577" v="34" actId="20577"/>
        <pc:sldMkLst>
          <pc:docMk/>
          <pc:sldMk cId="2815042495" sldId="277"/>
        </pc:sldMkLst>
        <pc:graphicFrameChg chg="modGraphic">
          <ac:chgData name="Stacey Reinsma" userId="S::sreinsma@cmhaww.ca::9ff3b482-7e3e-4eba-82f4-ff7583c7599b" providerId="AD" clId="Web-{1003BC3A-361F-4E6F-B499-3F90D42438EF}" dt="2020-07-29T19:57:29.577" v="34" actId="20577"/>
          <ac:graphicFrameMkLst>
            <pc:docMk/>
            <pc:sldMk cId="2815042495" sldId="277"/>
            <ac:graphicFrameMk id="5" creationId="{3D326FDA-DC14-416F-BC8B-46BCFC80FF35}"/>
          </ac:graphicFrameMkLst>
        </pc:graphicFrameChg>
      </pc:sldChg>
      <pc:sldChg chg="addSp delSp modSp mod setClrOvrMap">
        <pc:chgData name="Stacey Reinsma" userId="S::sreinsma@cmhaww.ca::9ff3b482-7e3e-4eba-82f4-ff7583c7599b" providerId="AD" clId="Web-{1003BC3A-361F-4E6F-B499-3F90D42438EF}" dt="2020-07-29T19:55:59.242" v="18"/>
        <pc:sldMkLst>
          <pc:docMk/>
          <pc:sldMk cId="4119719413" sldId="278"/>
        </pc:sldMkLst>
        <pc:spChg chg="mod">
          <ac:chgData name="Stacey Reinsma" userId="S::sreinsma@cmhaww.ca::9ff3b482-7e3e-4eba-82f4-ff7583c7599b" providerId="AD" clId="Web-{1003BC3A-361F-4E6F-B499-3F90D42438EF}" dt="2020-07-29T19:55:59.242" v="18"/>
          <ac:spMkLst>
            <pc:docMk/>
            <pc:sldMk cId="4119719413" sldId="278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1003BC3A-361F-4E6F-B499-3F90D42438EF}" dt="2020-07-29T19:55:59.242" v="18"/>
          <ac:spMkLst>
            <pc:docMk/>
            <pc:sldMk cId="4119719413" sldId="278"/>
            <ac:spMk id="18" creationId="{5E27FEB3-C494-492D-88AF-E1D35FB89566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59.242" v="18"/>
          <ac:spMkLst>
            <pc:docMk/>
            <pc:sldMk cId="4119719413" sldId="278"/>
            <ac:spMk id="52" creationId="{E8DD5C69-4981-4672-BD86-70C2C22FBC4D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59.242" v="18"/>
          <ac:spMkLst>
            <pc:docMk/>
            <pc:sldMk cId="4119719413" sldId="278"/>
            <ac:spMk id="57" creationId="{FDCA16AE-A9B0-4EF4-A3A1-883C17E1FA45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4:53.971" v="3"/>
          <ac:spMkLst>
            <pc:docMk/>
            <pc:sldMk cId="4119719413" sldId="278"/>
            <ac:spMk id="59" creationId="{0671A8AE-40A1-4631-A6B8-581AFF065482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4:53.971" v="3"/>
          <ac:spMkLst>
            <pc:docMk/>
            <pc:sldMk cId="4119719413" sldId="278"/>
            <ac:spMk id="60" creationId="{AB58EF07-17C2-48CF-ABB0-EEF1F17CB8F0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4:57.612" v="5"/>
          <ac:spMkLst>
            <pc:docMk/>
            <pc:sldMk cId="4119719413" sldId="278"/>
            <ac:spMk id="61" creationId="{87CC2527-562A-4F69-B487-4371E5B243E7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4:49.861" v="1"/>
          <ac:spMkLst>
            <pc:docMk/>
            <pc:sldMk cId="4119719413" sldId="278"/>
            <ac:spMk id="62" creationId="{75F4D120-3921-42A8-A063-46B023CB0CDA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00.925" v="7"/>
          <ac:spMkLst>
            <pc:docMk/>
            <pc:sldMk cId="4119719413" sldId="278"/>
            <ac:spMk id="65" creationId="{F56F5174-31D9-4DBB-AAB7-A1FD7BDB1352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4:53.971" v="3"/>
          <ac:spMkLst>
            <pc:docMk/>
            <pc:sldMk cId="4119719413" sldId="278"/>
            <ac:spMk id="66" creationId="{AF2F604E-43BE-4DC3-B983-E071523364F8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4:53.971" v="3"/>
          <ac:spMkLst>
            <pc:docMk/>
            <pc:sldMk cId="4119719413" sldId="278"/>
            <ac:spMk id="68" creationId="{08C9B587-E65E-4B52-B37C-ABEBB6E87928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00.925" v="7"/>
          <ac:spMkLst>
            <pc:docMk/>
            <pc:sldMk cId="4119719413" sldId="278"/>
            <ac:spMk id="69" creationId="{F9A95BEE-6BB1-4A28-A8E6-A34B2E42EF87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17.051" v="9"/>
          <ac:spMkLst>
            <pc:docMk/>
            <pc:sldMk cId="4119719413" sldId="278"/>
            <ac:spMk id="70" creationId="{C3896A03-3945-419A-B66B-4EE266EDD152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17.051" v="9"/>
          <ac:spMkLst>
            <pc:docMk/>
            <pc:sldMk cId="4119719413" sldId="278"/>
            <ac:spMk id="71" creationId="{B34F5AD2-EDBD-4BBD-A55C-EAFFD0C7097A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21.098" v="11"/>
          <ac:spMkLst>
            <pc:docMk/>
            <pc:sldMk cId="4119719413" sldId="278"/>
            <ac:spMk id="72" creationId="{C3896A03-3945-419A-B66B-4EE266EDD152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21.098" v="11"/>
          <ac:spMkLst>
            <pc:docMk/>
            <pc:sldMk cId="4119719413" sldId="278"/>
            <ac:spMk id="73" creationId="{B34F5AD2-EDBD-4BBD-A55C-EAFFD0C7097A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25.536" v="13"/>
          <ac:spMkLst>
            <pc:docMk/>
            <pc:sldMk cId="4119719413" sldId="278"/>
            <ac:spMk id="75" creationId="{569C1A01-6FB5-43CE-ADCC-936728ACAC0D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27.145" v="15"/>
          <ac:spMkLst>
            <pc:docMk/>
            <pc:sldMk cId="4119719413" sldId="278"/>
            <ac:spMk id="76" creationId="{C3896A03-3945-419A-B66B-4EE266EDD152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27.145" v="15"/>
          <ac:spMkLst>
            <pc:docMk/>
            <pc:sldMk cId="4119719413" sldId="278"/>
            <ac:spMk id="77" creationId="{6832F003-FCA6-4CFB-A2EA-308F3AA257D1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27.145" v="15"/>
          <ac:spMkLst>
            <pc:docMk/>
            <pc:sldMk cId="4119719413" sldId="278"/>
            <ac:spMk id="78" creationId="{B34F5AD2-EDBD-4BBD-A55C-EAFFD0C7097A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59.226" v="17"/>
          <ac:spMkLst>
            <pc:docMk/>
            <pc:sldMk cId="4119719413" sldId="278"/>
            <ac:spMk id="79" creationId="{C3896A03-3945-419A-B66B-4EE266EDD152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59.226" v="17"/>
          <ac:spMkLst>
            <pc:docMk/>
            <pc:sldMk cId="4119719413" sldId="278"/>
            <ac:spMk id="80" creationId="{6832F003-FCA6-4CFB-A2EA-308F3AA257D1}"/>
          </ac:spMkLst>
        </pc:spChg>
        <pc:spChg chg="add del">
          <ac:chgData name="Stacey Reinsma" userId="S::sreinsma@cmhaww.ca::9ff3b482-7e3e-4eba-82f4-ff7583c7599b" providerId="AD" clId="Web-{1003BC3A-361F-4E6F-B499-3F90D42438EF}" dt="2020-07-29T19:55:59.226" v="17"/>
          <ac:spMkLst>
            <pc:docMk/>
            <pc:sldMk cId="4119719413" sldId="278"/>
            <ac:spMk id="81" creationId="{B34F5AD2-EDBD-4BBD-A55C-EAFFD0C7097A}"/>
          </ac:spMkLst>
        </pc:spChg>
        <pc:spChg chg="add">
          <ac:chgData name="Stacey Reinsma" userId="S::sreinsma@cmhaww.ca::9ff3b482-7e3e-4eba-82f4-ff7583c7599b" providerId="AD" clId="Web-{1003BC3A-361F-4E6F-B499-3F90D42438EF}" dt="2020-07-29T19:55:59.242" v="18"/>
          <ac:spMkLst>
            <pc:docMk/>
            <pc:sldMk cId="4119719413" sldId="278"/>
            <ac:spMk id="82" creationId="{87CC2527-562A-4F69-B487-4371E5B243E7}"/>
          </ac:spMkLst>
        </pc:spChg>
        <pc:picChg chg="mod ord">
          <ac:chgData name="Stacey Reinsma" userId="S::sreinsma@cmhaww.ca::9ff3b482-7e3e-4eba-82f4-ff7583c7599b" providerId="AD" clId="Web-{1003BC3A-361F-4E6F-B499-3F90D42438EF}" dt="2020-07-29T19:55:59.242" v="18"/>
          <ac:picMkLst>
            <pc:docMk/>
            <pc:sldMk cId="4119719413" sldId="278"/>
            <ac:picMk id="4" creationId="{855858EA-CAD6-45F8-B13A-E6E58E4196AD}"/>
          </ac:picMkLst>
        </pc:picChg>
        <pc:picChg chg="add del">
          <ac:chgData name="Stacey Reinsma" userId="S::sreinsma@cmhaww.ca::9ff3b482-7e3e-4eba-82f4-ff7583c7599b" providerId="AD" clId="Web-{1003BC3A-361F-4E6F-B499-3F90D42438EF}" dt="2020-07-29T19:54:49.861" v="1"/>
          <ac:picMkLst>
            <pc:docMk/>
            <pc:sldMk cId="4119719413" sldId="278"/>
            <ac:picMk id="64" creationId="{9D01B3E5-85F4-41A9-A504-D5E6268DEC1D}"/>
          </ac:picMkLst>
        </pc:picChg>
        <pc:picChg chg="add del">
          <ac:chgData name="Stacey Reinsma" userId="S::sreinsma@cmhaww.ca::9ff3b482-7e3e-4eba-82f4-ff7583c7599b" providerId="AD" clId="Web-{1003BC3A-361F-4E6F-B499-3F90D42438EF}" dt="2020-07-29T19:55:00.925" v="7"/>
          <ac:picMkLst>
            <pc:docMk/>
            <pc:sldMk cId="4119719413" sldId="278"/>
            <ac:picMk id="67" creationId="{AE113210-7872-481A-ADE6-3A05CCAF5EB2}"/>
          </ac:picMkLst>
        </pc:picChg>
        <pc:picChg chg="add del">
          <ac:chgData name="Stacey Reinsma" userId="S::sreinsma@cmhaww.ca::9ff3b482-7e3e-4eba-82f4-ff7583c7599b" providerId="AD" clId="Web-{1003BC3A-361F-4E6F-B499-3F90D42438EF}" dt="2020-07-29T19:55:25.536" v="13"/>
          <ac:picMkLst>
            <pc:docMk/>
            <pc:sldMk cId="4119719413" sldId="278"/>
            <ac:picMk id="74" creationId="{EE09A529-E47C-4634-BB98-0A9526C372B4}"/>
          </ac:picMkLst>
        </pc:picChg>
        <pc:cxnChg chg="add del">
          <ac:chgData name="Stacey Reinsma" userId="S::sreinsma@cmhaww.ca::9ff3b482-7e3e-4eba-82f4-ff7583c7599b" providerId="AD" clId="Web-{1003BC3A-361F-4E6F-B499-3F90D42438EF}" dt="2020-07-29T19:54:57.612" v="5"/>
          <ac:cxnSpMkLst>
            <pc:docMk/>
            <pc:sldMk cId="4119719413" sldId="278"/>
            <ac:cxnSpMk id="63" creationId="{BCDAEC91-5BCE-4B55-9CC0-43EF94CB734B}"/>
          </ac:cxnSpMkLst>
        </pc:cxnChg>
        <pc:cxnChg chg="add">
          <ac:chgData name="Stacey Reinsma" userId="S::sreinsma@cmhaww.ca::9ff3b482-7e3e-4eba-82f4-ff7583c7599b" providerId="AD" clId="Web-{1003BC3A-361F-4E6F-B499-3F90D42438EF}" dt="2020-07-29T19:55:59.242" v="18"/>
          <ac:cxnSpMkLst>
            <pc:docMk/>
            <pc:sldMk cId="4119719413" sldId="278"/>
            <ac:cxnSpMk id="83" creationId="{BCDAEC91-5BCE-4B55-9CC0-43EF94CB734B}"/>
          </ac:cxnSpMkLst>
        </pc:cxnChg>
      </pc:sldChg>
    </pc:docChg>
  </pc:docChgLst>
  <pc:docChgLst>
    <pc:chgData name="Kelly Forster" userId="S::kforster@cmhaww.ca::d019d6f0-e078-4867-beb9-b2908bde914d" providerId="AD" clId="Web-{657EF5B9-C2FC-4F26-A41E-E891E8A3C56D}"/>
    <pc:docChg chg="modSld">
      <pc:chgData name="Kelly Forster" userId="S::kforster@cmhaww.ca::d019d6f0-e078-4867-beb9-b2908bde914d" providerId="AD" clId="Web-{657EF5B9-C2FC-4F26-A41E-E891E8A3C56D}" dt="2020-07-29T18:44:27.612" v="77" actId="1076"/>
      <pc:docMkLst>
        <pc:docMk/>
      </pc:docMkLst>
      <pc:sldChg chg="addSp delSp modSp">
        <pc:chgData name="Kelly Forster" userId="S::kforster@cmhaww.ca::d019d6f0-e078-4867-beb9-b2908bde914d" providerId="AD" clId="Web-{657EF5B9-C2FC-4F26-A41E-E891E8A3C56D}" dt="2020-07-29T18:44:27.612" v="77" actId="1076"/>
        <pc:sldMkLst>
          <pc:docMk/>
          <pc:sldMk cId="3968271690" sldId="273"/>
        </pc:sldMkLst>
        <pc:spChg chg="mod">
          <ac:chgData name="Kelly Forster" userId="S::kforster@cmhaww.ca::d019d6f0-e078-4867-beb9-b2908bde914d" providerId="AD" clId="Web-{657EF5B9-C2FC-4F26-A41E-E891E8A3C56D}" dt="2020-07-29T18:41:28.569" v="64" actId="20577"/>
          <ac:spMkLst>
            <pc:docMk/>
            <pc:sldMk cId="3968271690" sldId="273"/>
            <ac:spMk id="5" creationId="{42B2CC34-55AB-47B1-A0D6-A08D63BA90DB}"/>
          </ac:spMkLst>
        </pc:spChg>
        <pc:spChg chg="add del mod">
          <ac:chgData name="Kelly Forster" userId="S::kforster@cmhaww.ca::d019d6f0-e078-4867-beb9-b2908bde914d" providerId="AD" clId="Web-{657EF5B9-C2FC-4F26-A41E-E891E8A3C56D}" dt="2020-07-29T18:44:05.704" v="72"/>
          <ac:spMkLst>
            <pc:docMk/>
            <pc:sldMk cId="3968271690" sldId="273"/>
            <ac:spMk id="6" creationId="{7A0458A9-0561-4EEE-BA17-5C156030E21F}"/>
          </ac:spMkLst>
        </pc:spChg>
        <pc:picChg chg="del mod">
          <ac:chgData name="Kelly Forster" userId="S::kforster@cmhaww.ca::d019d6f0-e078-4867-beb9-b2908bde914d" providerId="AD" clId="Web-{657EF5B9-C2FC-4F26-A41E-E891E8A3C56D}" dt="2020-07-29T18:41:49.336" v="67"/>
          <ac:picMkLst>
            <pc:docMk/>
            <pc:sldMk cId="3968271690" sldId="273"/>
            <ac:picMk id="4" creationId="{C9DB759A-677F-4682-9191-8088C53EDD85}"/>
          </ac:picMkLst>
        </pc:picChg>
        <pc:picChg chg="add mod ord">
          <ac:chgData name="Kelly Forster" userId="S::kforster@cmhaww.ca::d019d6f0-e078-4867-beb9-b2908bde914d" providerId="AD" clId="Web-{657EF5B9-C2FC-4F26-A41E-E891E8A3C56D}" dt="2020-07-29T18:44:05.704" v="72"/>
          <ac:picMkLst>
            <pc:docMk/>
            <pc:sldMk cId="3968271690" sldId="273"/>
            <ac:picMk id="7" creationId="{652DBB02-B589-4DB9-84B8-774DC62A1B45}"/>
          </ac:picMkLst>
        </pc:picChg>
        <pc:picChg chg="add mod">
          <ac:chgData name="Kelly Forster" userId="S::kforster@cmhaww.ca::d019d6f0-e078-4867-beb9-b2908bde914d" providerId="AD" clId="Web-{657EF5B9-C2FC-4F26-A41E-E891E8A3C56D}" dt="2020-07-29T18:44:27.612" v="77" actId="1076"/>
          <ac:picMkLst>
            <pc:docMk/>
            <pc:sldMk cId="3968271690" sldId="273"/>
            <ac:picMk id="8" creationId="{FBA271B9-46C0-492B-B51F-BD62E4F2C9D4}"/>
          </ac:picMkLst>
        </pc:picChg>
      </pc:sldChg>
    </pc:docChg>
  </pc:docChgLst>
  <pc:docChgLst>
    <pc:chgData name="Catherine Miller" userId="S::cmiller@cmhaww.ca::9f728b9a-e901-4404-9f7c-eaf29699ccce" providerId="AD" clId="Web-{678A1676-F1DC-4354-AD1B-7F8F22E24540}"/>
    <pc:docChg chg="modSld">
      <pc:chgData name="Catherine Miller" userId="S::cmiller@cmhaww.ca::9f728b9a-e901-4404-9f7c-eaf29699ccce" providerId="AD" clId="Web-{678A1676-F1DC-4354-AD1B-7F8F22E24540}" dt="2020-07-29T14:41:31.707" v="73" actId="20577"/>
      <pc:docMkLst>
        <pc:docMk/>
      </pc:docMkLst>
      <pc:sldChg chg="addSp delSp modSp">
        <pc:chgData name="Catherine Miller" userId="S::cmiller@cmhaww.ca::9f728b9a-e901-4404-9f7c-eaf29699ccce" providerId="AD" clId="Web-{678A1676-F1DC-4354-AD1B-7F8F22E24540}" dt="2020-07-29T14:41:28.441" v="37"/>
        <pc:sldMkLst>
          <pc:docMk/>
          <pc:sldMk cId="4202609037" sldId="260"/>
        </pc:sldMkLst>
        <pc:spChg chg="add del mod">
          <ac:chgData name="Catherine Miller" userId="S::cmiller@cmhaww.ca::9f728b9a-e901-4404-9f7c-eaf29699ccce" providerId="AD" clId="Web-{678A1676-F1DC-4354-AD1B-7F8F22E24540}" dt="2020-07-29T14:41:28.441" v="37"/>
          <ac:spMkLst>
            <pc:docMk/>
            <pc:sldMk cId="4202609037" sldId="260"/>
            <ac:spMk id="5" creationId="{BEA10300-A22D-41EA-AA6B-6233FCD20AF5}"/>
          </ac:spMkLst>
        </pc:spChg>
        <pc:picChg chg="add del">
          <ac:chgData name="Catherine Miller" userId="S::cmiller@cmhaww.ca::9f728b9a-e901-4404-9f7c-eaf29699ccce" providerId="AD" clId="Web-{678A1676-F1DC-4354-AD1B-7F8F22E24540}" dt="2020-07-29T14:41:28.441" v="37"/>
          <ac:picMkLst>
            <pc:docMk/>
            <pc:sldMk cId="4202609037" sldId="260"/>
            <ac:picMk id="4" creationId="{DA45583B-FBAD-40A8-9216-15DBD37981A8}"/>
          </ac:picMkLst>
        </pc:picChg>
      </pc:sldChg>
      <pc:sldChg chg="modSp">
        <pc:chgData name="Catherine Miller" userId="S::cmiller@cmhaww.ca::9f728b9a-e901-4404-9f7c-eaf29699ccce" providerId="AD" clId="Web-{678A1676-F1DC-4354-AD1B-7F8F22E24540}" dt="2020-07-29T14:41:31.707" v="73" actId="20577"/>
        <pc:sldMkLst>
          <pc:docMk/>
          <pc:sldMk cId="1030241226" sldId="283"/>
        </pc:sldMkLst>
        <pc:spChg chg="mod">
          <ac:chgData name="Catherine Miller" userId="S::cmiller@cmhaww.ca::9f728b9a-e901-4404-9f7c-eaf29699ccce" providerId="AD" clId="Web-{678A1676-F1DC-4354-AD1B-7F8F22E24540}" dt="2020-07-29T14:41:31.707" v="73" actId="20577"/>
          <ac:spMkLst>
            <pc:docMk/>
            <pc:sldMk cId="1030241226" sldId="283"/>
            <ac:spMk id="3" creationId="{B1D7BD28-2782-4AB8-A1E3-96CF6F92B553}"/>
          </ac:spMkLst>
        </pc:spChg>
      </pc:sldChg>
    </pc:docChg>
  </pc:docChgLst>
  <pc:docChgLst>
    <pc:chgData name="Catherine Miller" userId="S::cmiller@cmhaww.ca::9f728b9a-e901-4404-9f7c-eaf29699ccce" providerId="AD" clId="Web-{06BD7A04-8342-4EFB-A24D-0FBC1F02270E}"/>
    <pc:docChg chg="modSld addMainMaster delMainMaster">
      <pc:chgData name="Catherine Miller" userId="S::cmiller@cmhaww.ca::9f728b9a-e901-4404-9f7c-eaf29699ccce" providerId="AD" clId="Web-{06BD7A04-8342-4EFB-A24D-0FBC1F02270E}" dt="2020-07-29T15:13:53.337" v="0"/>
      <pc:docMkLst>
        <pc:docMk/>
      </pc:docMkLst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4220400426" sldId="256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220400426" sldId="256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220400426" sldId="256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3107429732" sldId="257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107429732" sldId="257"/>
            <ac:spMk id="2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3569939063" sldId="259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569939063" sldId="259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569939063" sldId="259"/>
            <ac:spMk id="3" creationId="{00000000-0000-0000-0000-000000000000}"/>
          </ac:spMkLst>
        </pc:spChg>
      </pc:sldChg>
      <pc:sldChg chg="delSp modSp mod modClrScheme delDesignElem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4202609037" sldId="260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202609037" sldId="260"/>
            <ac:spMk id="2" creationId="{00000000-0000-0000-0000-000000000000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202609037" sldId="260"/>
            <ac:spMk id="17" creationId="{B34F5AD2-EDBD-4BBD-A55C-EAFFD0C7097A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202609037" sldId="260"/>
            <ac:spMk id="18" creationId="{C3896A03-3945-419A-B66B-4EE266EDD152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202609037" sldId="260"/>
            <ac:spMk id="24" creationId="{6832F003-FCA6-4CFB-A2EA-308F3AA257D1}"/>
          </ac:spMkLst>
        </pc:spChg>
        <pc:picChg chg="mod ord">
          <ac:chgData name="Catherine Miller" userId="S::cmiller@cmhaww.ca::9f728b9a-e901-4404-9f7c-eaf29699ccce" providerId="AD" clId="Web-{06BD7A04-8342-4EFB-A24D-0FBC1F02270E}" dt="2020-07-29T15:13:53.337" v="0"/>
          <ac:picMkLst>
            <pc:docMk/>
            <pc:sldMk cId="4202609037" sldId="260"/>
            <ac:picMk id="4" creationId="{DA45583B-FBAD-40A8-9216-15DBD37981A8}"/>
          </ac:picMkLst>
        </pc:picChg>
      </pc:sldChg>
      <pc:sldChg chg="delSp modSp mod modClrScheme delDesignElem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257864531" sldId="261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257864531" sldId="261"/>
            <ac:spMk id="2" creationId="{00000000-0000-0000-0000-000000000000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257864531" sldId="261"/>
            <ac:spMk id="14" creationId="{C3896A03-3945-419A-B66B-4EE266EDD152}"/>
          </ac:spMkLst>
        </pc:spChg>
        <pc:graphicFrameChg chg="mod ord">
          <ac:chgData name="Catherine Miller" userId="S::cmiller@cmhaww.ca::9f728b9a-e901-4404-9f7c-eaf29699ccce" providerId="AD" clId="Web-{06BD7A04-8342-4EFB-A24D-0FBC1F02270E}" dt="2020-07-29T15:13:53.337" v="0"/>
          <ac:graphicFrameMkLst>
            <pc:docMk/>
            <pc:sldMk cId="2257864531" sldId="261"/>
            <ac:graphicFrameMk id="5" creationId="{63692BF5-6AC8-4472-A868-DD424CDF72AD}"/>
          </ac:graphicFrameMkLst>
        </pc:graphicFrame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1392467788" sldId="262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392467788" sldId="262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392467788" sldId="262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708507219" sldId="263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708507219" sldId="263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708507219" sldId="263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3367178457" sldId="264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367178457" sldId="264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367178457" sldId="264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3485113119" sldId="265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485113119" sldId="265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485113119" sldId="265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1582763552" sldId="266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582763552" sldId="266"/>
            <ac:spMk id="2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153646325" sldId="267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153646325" sldId="267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153646325" sldId="267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638608876" sldId="268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638608876" sldId="268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638608876" sldId="268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3544563475" sldId="269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544563475" sldId="269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544563475" sldId="269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881312398" sldId="270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81312398" sldId="270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81312398" sldId="270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950992588" sldId="271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950992588" sldId="271"/>
            <ac:spMk id="2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659094876" sldId="272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659094876" sldId="272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659094876" sldId="272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3968271690" sldId="273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968271690" sldId="273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968271690" sldId="273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1976379806" sldId="274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976379806" sldId="274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976379806" sldId="274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67934954" sldId="275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67934954" sldId="275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67934954" sldId="275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347376542" sldId="276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47376542" sldId="276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347376542" sldId="276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815042495" sldId="277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15042495" sldId="277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15042495" sldId="277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4119719413" sldId="278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119719413" sldId="278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4119719413" sldId="278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004274836" sldId="280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004274836" sldId="280"/>
            <ac:spMk id="2" creationId="{00000000-0000-0000-0000-000000000000}"/>
          </ac:spMkLst>
        </pc:spChg>
      </pc:sldChg>
      <pc:sldChg chg="delSp modSp mod modClrScheme delDesignElem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584488161" sldId="281"/>
        </pc:sldMkLst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584488161" sldId="281"/>
            <ac:spMk id="2" creationId="{00000000-0000-0000-0000-000000000000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584488161" sldId="281"/>
            <ac:spMk id="85" creationId="{B34F5AD2-EDBD-4BBD-A55C-EAFFD0C7097A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584488161" sldId="281"/>
            <ac:spMk id="87" creationId="{C3896A03-3945-419A-B66B-4EE266EDD152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584488161" sldId="281"/>
            <ac:spMk id="89" creationId="{B8EAE243-3A9F-4A46-B0D9-04C723A8A1BD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584488161" sldId="281"/>
            <ac:spMk id="43010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584488161" sldId="281"/>
            <ac:spMk id="43011" creationId="{00000000-0000-0000-0000-000000000000}"/>
          </ac:spMkLst>
        </pc:spChg>
      </pc:sldChg>
      <pc:sldChg chg="delSp modSp mod modClrScheme delDesignElem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2844327301" sldId="282"/>
        </pc:sldMkLst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44327301" sldId="282"/>
            <ac:spMk id="73" creationId="{B34F5AD2-EDBD-4BBD-A55C-EAFFD0C7097A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44327301" sldId="282"/>
            <ac:spMk id="75" creationId="{C3896A03-3945-419A-B66B-4EE266EDD152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44327301" sldId="282"/>
            <ac:spMk id="77" creationId="{B8EAE243-3A9F-4A46-B0D9-04C723A8A1BD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44327301" sldId="282"/>
            <ac:spMk id="6146" creationId="{00000000-0000-0000-0000-000000000000}"/>
          </ac:spMkLst>
        </pc:spChg>
        <pc:spChg chg="mod ord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2844327301" sldId="282"/>
            <ac:spMk id="11267" creationId="{00000000-0000-0000-0000-000000000000}"/>
          </ac:spMkLst>
        </pc:spChg>
      </pc:sldChg>
      <pc:sldChg chg="delSp mod modClrScheme delDesignElem chgLayout">
        <pc:chgData name="Catherine Miller" userId="S::cmiller@cmhaww.ca::9f728b9a-e901-4404-9f7c-eaf29699ccce" providerId="AD" clId="Web-{06BD7A04-8342-4EFB-A24D-0FBC1F02270E}" dt="2020-07-29T15:13:53.337" v="0"/>
        <pc:sldMkLst>
          <pc:docMk/>
          <pc:sldMk cId="1791717881" sldId="283"/>
        </pc:sldMkLst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791717881" sldId="283"/>
            <ac:spMk id="11" creationId="{B34F5AD2-EDBD-4BBD-A55C-EAFFD0C7097A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791717881" sldId="283"/>
            <ac:spMk id="13" creationId="{C3896A03-3945-419A-B66B-4EE266EDD152}"/>
          </ac:spMkLst>
        </pc:spChg>
        <pc:spChg chg="del">
          <ac:chgData name="Catherine Miller" userId="S::cmiller@cmhaww.ca::9f728b9a-e901-4404-9f7c-eaf29699ccce" providerId="AD" clId="Web-{06BD7A04-8342-4EFB-A24D-0FBC1F02270E}" dt="2020-07-29T15:13:53.337" v="0"/>
          <ac:spMkLst>
            <pc:docMk/>
            <pc:sldMk cId="1791717881" sldId="283"/>
            <ac:spMk id="15" creationId="{6832F003-FCA6-4CFB-A2EA-308F3AA257D1}"/>
          </ac:spMkLst>
        </pc:spChg>
      </pc:sldChg>
      <pc:sldMasterChg chg="del delSldLayout">
        <pc:chgData name="Catherine Miller" userId="S::cmiller@cmhaww.ca::9f728b9a-e901-4404-9f7c-eaf29699ccce" providerId="AD" clId="Web-{06BD7A04-8342-4EFB-A24D-0FBC1F02270E}" dt="2020-07-29T15:13:53.337" v="0"/>
        <pc:sldMasterMkLst>
          <pc:docMk/>
          <pc:sldMasterMk cId="1241147807" sldId="2147483648"/>
        </pc:sldMasterMkLst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3389506702" sldId="2147483649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802283201" sldId="2147483650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1882171402" sldId="2147483651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995221205" sldId="2147483652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3008660061" sldId="2147483653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2033653494" sldId="2147483654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1033993707" sldId="2147483655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1435343722" sldId="2147483656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3672226877" sldId="2147483657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3872926617" sldId="2147483658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208633408" sldId="2147483659"/>
          </pc:sldLayoutMkLst>
        </pc:sldLayoutChg>
        <pc:sldLayoutChg chg="del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1241147807" sldId="2147483648"/>
            <pc:sldLayoutMk cId="443289255" sldId="2147483660"/>
          </pc:sldLayoutMkLst>
        </pc:sldLayoutChg>
      </pc:sldMasterChg>
      <pc:sldMasterChg chg="add addSldLayout modSldLayout">
        <pc:chgData name="Catherine Miller" userId="S::cmiller@cmhaww.ca::9f728b9a-e901-4404-9f7c-eaf29699ccce" providerId="AD" clId="Web-{06BD7A04-8342-4EFB-A24D-0FBC1F02270E}" dt="2020-07-29T15:13:53.337" v="0"/>
        <pc:sldMasterMkLst>
          <pc:docMk/>
          <pc:sldMasterMk cId="3642438631" sldId="2147483661"/>
        </pc:sldMasterMkLst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3257964832" sldId="2147483662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4201897861" sldId="2147483663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374982531" sldId="2147483664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1270763037" sldId="2147483665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2793224966" sldId="2147483666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160842591" sldId="2147483667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1256703146" sldId="2147483668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3247517680" sldId="2147483669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3225810527" sldId="2147483670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1777162430" sldId="2147483671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130979603" sldId="2147483672"/>
          </pc:sldLayoutMkLst>
        </pc:sldLayoutChg>
        <pc:sldLayoutChg chg="add mod replId">
          <pc:chgData name="Catherine Miller" userId="S::cmiller@cmhaww.ca::9f728b9a-e901-4404-9f7c-eaf29699ccce" providerId="AD" clId="Web-{06BD7A04-8342-4EFB-A24D-0FBC1F02270E}" dt="2020-07-29T15:13:53.337" v="0"/>
          <pc:sldLayoutMkLst>
            <pc:docMk/>
            <pc:sldMasterMk cId="3642438631" sldId="2147483661"/>
            <pc:sldLayoutMk cId="2844235598" sldId="2147483673"/>
          </pc:sldLayoutMkLst>
        </pc:sldLayoutChg>
      </pc:sldMasterChg>
    </pc:docChg>
  </pc:docChgLst>
  <pc:docChgLst>
    <pc:chgData name="Kelly Forster" userId="S::kforster@cmhaww.ca::d019d6f0-e078-4867-beb9-b2908bde914d" providerId="AD" clId="Web-{99E6244F-44E1-402F-851D-CC127E6A0BF3}"/>
    <pc:docChg chg="modSld">
      <pc:chgData name="Kelly Forster" userId="S::kforster@cmhaww.ca::d019d6f0-e078-4867-beb9-b2908bde914d" providerId="AD" clId="Web-{99E6244F-44E1-402F-851D-CC127E6A0BF3}" dt="2020-07-29T14:25:26.874" v="6" actId="20577"/>
      <pc:docMkLst>
        <pc:docMk/>
      </pc:docMkLst>
      <pc:sldChg chg="modSp">
        <pc:chgData name="Kelly Forster" userId="S::kforster@cmhaww.ca::d019d6f0-e078-4867-beb9-b2908bde914d" providerId="AD" clId="Web-{99E6244F-44E1-402F-851D-CC127E6A0BF3}" dt="2020-07-29T14:25:26.874" v="5" actId="20577"/>
        <pc:sldMkLst>
          <pc:docMk/>
          <pc:sldMk cId="2708507219" sldId="263"/>
        </pc:sldMkLst>
        <pc:spChg chg="mod">
          <ac:chgData name="Kelly Forster" userId="S::kforster@cmhaww.ca::d019d6f0-e078-4867-beb9-b2908bde914d" providerId="AD" clId="Web-{99E6244F-44E1-402F-851D-CC127E6A0BF3}" dt="2020-07-29T14:25:26.874" v="5" actId="20577"/>
          <ac:spMkLst>
            <pc:docMk/>
            <pc:sldMk cId="2708507219" sldId="263"/>
            <ac:spMk id="3" creationId="{00000000-0000-0000-0000-000000000000}"/>
          </ac:spMkLst>
        </pc:spChg>
      </pc:sldChg>
      <pc:sldChg chg="modSp">
        <pc:chgData name="Kelly Forster" userId="S::kforster@cmhaww.ca::d019d6f0-e078-4867-beb9-b2908bde914d" providerId="AD" clId="Web-{99E6244F-44E1-402F-851D-CC127E6A0BF3}" dt="2020-07-29T14:24:29.952" v="0" actId="20577"/>
        <pc:sldMkLst>
          <pc:docMk/>
          <pc:sldMk cId="584488161" sldId="281"/>
        </pc:sldMkLst>
        <pc:spChg chg="mod">
          <ac:chgData name="Kelly Forster" userId="S::kforster@cmhaww.ca::d019d6f0-e078-4867-beb9-b2908bde914d" providerId="AD" clId="Web-{99E6244F-44E1-402F-851D-CC127E6A0BF3}" dt="2020-07-29T14:24:29.952" v="0" actId="20577"/>
          <ac:spMkLst>
            <pc:docMk/>
            <pc:sldMk cId="584488161" sldId="281"/>
            <ac:spMk id="43010" creationId="{00000000-0000-0000-0000-000000000000}"/>
          </ac:spMkLst>
        </pc:spChg>
      </pc:sldChg>
    </pc:docChg>
  </pc:docChgLst>
  <pc:docChgLst>
    <pc:chgData name="Kelly Forster" userId="S::kforster@cmhaww.ca::d019d6f0-e078-4867-beb9-b2908bde914d" providerId="AD" clId="Web-{B4122580-D788-4A3C-BA41-474ADDA711D9}"/>
    <pc:docChg chg="modSld">
      <pc:chgData name="Kelly Forster" userId="S::kforster@cmhaww.ca::d019d6f0-e078-4867-beb9-b2908bde914d" providerId="AD" clId="Web-{B4122580-D788-4A3C-BA41-474ADDA711D9}" dt="2020-07-29T20:12:24.444" v="27" actId="1076"/>
      <pc:docMkLst>
        <pc:docMk/>
      </pc:docMkLst>
      <pc:sldChg chg="addSp delSp modSp mod setBg setClrOvrMap">
        <pc:chgData name="Kelly Forster" userId="S::kforster@cmhaww.ca::d019d6f0-e078-4867-beb9-b2908bde914d" providerId="AD" clId="Web-{B4122580-D788-4A3C-BA41-474ADDA711D9}" dt="2020-07-29T20:03:32.655" v="26" actId="14100"/>
        <pc:sldMkLst>
          <pc:docMk/>
          <pc:sldMk cId="3968271690" sldId="273"/>
        </pc:sldMkLst>
        <pc:spChg chg="mod">
          <ac:chgData name="Kelly Forster" userId="S::kforster@cmhaww.ca::d019d6f0-e078-4867-beb9-b2908bde914d" providerId="AD" clId="Web-{B4122580-D788-4A3C-BA41-474ADDA711D9}" dt="2020-07-29T20:01:00.019" v="18"/>
          <ac:spMkLst>
            <pc:docMk/>
            <pc:sldMk cId="3968271690" sldId="273"/>
            <ac:spMk id="2" creationId="{00000000-0000-0000-0000-000000000000}"/>
          </ac:spMkLst>
        </pc:spChg>
        <pc:spChg chg="mod ord">
          <ac:chgData name="Kelly Forster" userId="S::kforster@cmhaww.ca::d019d6f0-e078-4867-beb9-b2908bde914d" providerId="AD" clId="Web-{B4122580-D788-4A3C-BA41-474ADDA711D9}" dt="2020-07-29T20:01:00.035" v="19"/>
          <ac:spMkLst>
            <pc:docMk/>
            <pc:sldMk cId="3968271690" sldId="273"/>
            <ac:spMk id="4" creationId="{91E83752-5BD0-4641-852B-B73F3874EA79}"/>
          </ac:spMkLst>
        </pc:spChg>
        <pc:spChg chg="del">
          <ac:chgData name="Kelly Forster" userId="S::kforster@cmhaww.ca::d019d6f0-e078-4867-beb9-b2908bde914d" providerId="AD" clId="Web-{B4122580-D788-4A3C-BA41-474ADDA711D9}" dt="2020-07-29T19:58:21.227" v="6"/>
          <ac:spMkLst>
            <pc:docMk/>
            <pc:sldMk cId="3968271690" sldId="273"/>
            <ac:spMk id="35" creationId="{F4C0B10B-D2C4-4A54-AFAD-3D27DF88BB37}"/>
          </ac:spMkLst>
        </pc:spChg>
        <pc:spChg chg="add del">
          <ac:chgData name="Kelly Forster" userId="S::kforster@cmhaww.ca::d019d6f0-e078-4867-beb9-b2908bde914d" providerId="AD" clId="Web-{B4122580-D788-4A3C-BA41-474ADDA711D9}" dt="2020-07-29T19:58:54.229" v="12"/>
          <ac:spMkLst>
            <pc:docMk/>
            <pc:sldMk cId="3968271690" sldId="273"/>
            <ac:spMk id="47" creationId="{5E39A796-BE83-48B1-B33F-35C4A32AAB57}"/>
          </ac:spMkLst>
        </pc:spChg>
        <pc:spChg chg="add del">
          <ac:chgData name="Kelly Forster" userId="S::kforster@cmhaww.ca::d019d6f0-e078-4867-beb9-b2908bde914d" providerId="AD" clId="Web-{B4122580-D788-4A3C-BA41-474ADDA711D9}" dt="2020-07-29T19:58:54.229" v="12"/>
          <ac:spMkLst>
            <pc:docMk/>
            <pc:sldMk cId="3968271690" sldId="273"/>
            <ac:spMk id="49" creationId="{72F84B47-E267-4194-8194-831DB7B5547F}"/>
          </ac:spMkLst>
        </pc:spChg>
        <pc:spChg chg="add del">
          <ac:chgData name="Kelly Forster" userId="S::kforster@cmhaww.ca::d019d6f0-e078-4867-beb9-b2908bde914d" providerId="AD" clId="Web-{B4122580-D788-4A3C-BA41-474ADDA711D9}" dt="2020-07-29T20:01:00.035" v="19"/>
          <ac:spMkLst>
            <pc:docMk/>
            <pc:sldMk cId="3968271690" sldId="273"/>
            <ac:spMk id="54" creationId="{EE1FC7B4-E4A7-4452-B413-1A623E3A7230}"/>
          </ac:spMkLst>
        </pc:spChg>
        <pc:spChg chg="add del">
          <ac:chgData name="Kelly Forster" userId="S::kforster@cmhaww.ca::d019d6f0-e078-4867-beb9-b2908bde914d" providerId="AD" clId="Web-{B4122580-D788-4A3C-BA41-474ADDA711D9}" dt="2020-07-29T20:01:00.035" v="19"/>
          <ac:spMkLst>
            <pc:docMk/>
            <pc:sldMk cId="3968271690" sldId="273"/>
            <ac:spMk id="56" creationId="{E0709AF0-24F0-4486-B189-BE6386BDB198}"/>
          </ac:spMkLst>
        </pc:spChg>
        <pc:spChg chg="add del">
          <ac:chgData name="Kelly Forster" userId="S::kforster@cmhaww.ca::d019d6f0-e078-4867-beb9-b2908bde914d" providerId="AD" clId="Web-{B4122580-D788-4A3C-BA41-474ADDA711D9}" dt="2020-07-29T20:01:00.035" v="19"/>
          <ac:spMkLst>
            <pc:docMk/>
            <pc:sldMk cId="3968271690" sldId="273"/>
            <ac:spMk id="58" creationId="{FBE3B62F-5853-4A3C-B050-6186351A7176}"/>
          </ac:spMkLst>
        </pc:spChg>
        <pc:spChg chg="add">
          <ac:chgData name="Kelly Forster" userId="S::kforster@cmhaww.ca::d019d6f0-e078-4867-beb9-b2908bde914d" providerId="AD" clId="Web-{B4122580-D788-4A3C-BA41-474ADDA711D9}" dt="2020-07-29T20:01:00.035" v="19"/>
          <ac:spMkLst>
            <pc:docMk/>
            <pc:sldMk cId="3968271690" sldId="273"/>
            <ac:spMk id="60" creationId="{EE1FC7B4-E4A7-4452-B413-1A623E3A7230}"/>
          </ac:spMkLst>
        </pc:spChg>
        <pc:spChg chg="add">
          <ac:chgData name="Kelly Forster" userId="S::kforster@cmhaww.ca::d019d6f0-e078-4867-beb9-b2908bde914d" providerId="AD" clId="Web-{B4122580-D788-4A3C-BA41-474ADDA711D9}" dt="2020-07-29T20:01:00.035" v="19"/>
          <ac:spMkLst>
            <pc:docMk/>
            <pc:sldMk cId="3968271690" sldId="273"/>
            <ac:spMk id="61" creationId="{E0709AF0-24F0-4486-B189-BE6386BDB198}"/>
          </ac:spMkLst>
        </pc:spChg>
        <pc:spChg chg="add">
          <ac:chgData name="Kelly Forster" userId="S::kforster@cmhaww.ca::d019d6f0-e078-4867-beb9-b2908bde914d" providerId="AD" clId="Web-{B4122580-D788-4A3C-BA41-474ADDA711D9}" dt="2020-07-29T20:01:00.035" v="19"/>
          <ac:spMkLst>
            <pc:docMk/>
            <pc:sldMk cId="3968271690" sldId="273"/>
            <ac:spMk id="62" creationId="{FBE3B62F-5853-4A3C-B050-6186351A7176}"/>
          </ac:spMkLst>
        </pc:spChg>
        <pc:spChg chg="add del">
          <ac:chgData name="Kelly Forster" userId="S::kforster@cmhaww.ca::d019d6f0-e078-4867-beb9-b2908bde914d" providerId="AD" clId="Web-{B4122580-D788-4A3C-BA41-474ADDA711D9}" dt="2020-07-29T20:01:00.019" v="18"/>
          <ac:spMkLst>
            <pc:docMk/>
            <pc:sldMk cId="3968271690" sldId="273"/>
            <ac:spMk id="63" creationId="{C7FA33FF-088D-4F16-95A2-2C64D353DEA8}"/>
          </ac:spMkLst>
        </pc:spChg>
        <pc:spChg chg="add del">
          <ac:chgData name="Kelly Forster" userId="S::kforster@cmhaww.ca::d019d6f0-e078-4867-beb9-b2908bde914d" providerId="AD" clId="Web-{B4122580-D788-4A3C-BA41-474ADDA711D9}" dt="2020-07-29T20:01:00.019" v="18"/>
          <ac:spMkLst>
            <pc:docMk/>
            <pc:sldMk cId="3968271690" sldId="273"/>
            <ac:spMk id="65" creationId="{A376EFB1-01CF-419F-ABF1-2AF02BBFCBD1}"/>
          </ac:spMkLst>
        </pc:spChg>
        <pc:spChg chg="add del">
          <ac:chgData name="Kelly Forster" userId="S::kforster@cmhaww.ca::d019d6f0-e078-4867-beb9-b2908bde914d" providerId="AD" clId="Web-{B4122580-D788-4A3C-BA41-474ADDA711D9}" dt="2020-07-29T20:01:00.019" v="18"/>
          <ac:spMkLst>
            <pc:docMk/>
            <pc:sldMk cId="3968271690" sldId="273"/>
            <ac:spMk id="67" creationId="{FF9DEA15-78BD-4750-AA18-B9F28A6D5AB8}"/>
          </ac:spMkLst>
        </pc:spChg>
        <pc:grpChg chg="del">
          <ac:chgData name="Kelly Forster" userId="S::kforster@cmhaww.ca::d019d6f0-e078-4867-beb9-b2908bde914d" providerId="AD" clId="Web-{B4122580-D788-4A3C-BA41-474ADDA711D9}" dt="2020-07-29T19:58:21.227" v="6"/>
          <ac:grpSpMkLst>
            <pc:docMk/>
            <pc:sldMk cId="3968271690" sldId="273"/>
            <ac:grpSpMk id="37" creationId="{B6BADB90-C74B-40D6-86DC-503F65FCE8DC}"/>
          </ac:grpSpMkLst>
        </pc:grpChg>
        <pc:picChg chg="add mod">
          <ac:chgData name="Kelly Forster" userId="S::kforster@cmhaww.ca::d019d6f0-e078-4867-beb9-b2908bde914d" providerId="AD" clId="Web-{B4122580-D788-4A3C-BA41-474ADDA711D9}" dt="2020-07-29T20:03:32.655" v="26" actId="14100"/>
          <ac:picMkLst>
            <pc:docMk/>
            <pc:sldMk cId="3968271690" sldId="273"/>
            <ac:picMk id="3" creationId="{05A6E932-9F05-40F4-83D1-D83E1726BBC6}"/>
          </ac:picMkLst>
        </pc:picChg>
        <pc:picChg chg="del mod">
          <ac:chgData name="Kelly Forster" userId="S::kforster@cmhaww.ca::d019d6f0-e078-4867-beb9-b2908bde914d" providerId="AD" clId="Web-{B4122580-D788-4A3C-BA41-474ADDA711D9}" dt="2020-07-29T20:02:47.761" v="20"/>
          <ac:picMkLst>
            <pc:docMk/>
            <pc:sldMk cId="3968271690" sldId="273"/>
            <ac:picMk id="8" creationId="{FBA271B9-46C0-492B-B51F-BD62E4F2C9D4}"/>
          </ac:picMkLst>
        </pc:picChg>
      </pc:sldChg>
      <pc:sldChg chg="modSp">
        <pc:chgData name="Kelly Forster" userId="S::kforster@cmhaww.ca::d019d6f0-e078-4867-beb9-b2908bde914d" providerId="AD" clId="Web-{B4122580-D788-4A3C-BA41-474ADDA711D9}" dt="2020-07-29T20:12:24.444" v="27" actId="1076"/>
        <pc:sldMkLst>
          <pc:docMk/>
          <pc:sldMk cId="2815042495" sldId="277"/>
        </pc:sldMkLst>
        <pc:graphicFrameChg chg="mod">
          <ac:chgData name="Kelly Forster" userId="S::kforster@cmhaww.ca::d019d6f0-e078-4867-beb9-b2908bde914d" providerId="AD" clId="Web-{B4122580-D788-4A3C-BA41-474ADDA711D9}" dt="2020-07-29T20:12:24.444" v="27" actId="1076"/>
          <ac:graphicFrameMkLst>
            <pc:docMk/>
            <pc:sldMk cId="2815042495" sldId="277"/>
            <ac:graphicFrameMk id="5" creationId="{3D326FDA-DC14-416F-BC8B-46BCFC80FF35}"/>
          </ac:graphicFrameMkLst>
        </pc:graphicFrameChg>
      </pc:sldChg>
    </pc:docChg>
  </pc:docChgLst>
  <pc:docChgLst>
    <pc:chgData name="Catherine Miller" userId="S::cmiller@cmhaww.ca::9f728b9a-e901-4404-9f7c-eaf29699ccce" providerId="AD" clId="Web-{F42C1144-B2C5-4AC5-90BF-60D32FB833DB}"/>
    <pc:docChg chg="modSld addMainMaster delMainMaster">
      <pc:chgData name="Catherine Miller" userId="S::cmiller@cmhaww.ca::9f728b9a-e901-4404-9f7c-eaf29699ccce" providerId="AD" clId="Web-{F42C1144-B2C5-4AC5-90BF-60D32FB833DB}" dt="2020-07-29T15:25:56.498" v="3"/>
      <pc:docMkLst>
        <pc:docMk/>
      </pc:docMkLst>
      <pc:sldChg chg="delSp modSp mod modClrScheme delDesignElem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4220400426" sldId="256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4220400426" sldId="256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4220400426" sldId="256"/>
            <ac:spMk id="3" creationId="{00000000-0000-0000-0000-000000000000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4220400426" sldId="256"/>
            <ac:spMk id="9" creationId="{477F13EE-E3C3-40EE-BB83-16A97DA195ED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4220400426" sldId="256"/>
            <ac:spMk id="11" creationId="{0671A8AE-40A1-4631-A6B8-581AFF065482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4220400426" sldId="256"/>
            <ac:spMk id="13" creationId="{A44CD100-6267-4E62-AA64-2182A3A6A1C0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4220400426" sldId="256"/>
            <ac:spMk id="15" creationId="{187FA1DC-8600-449C-B5C8-3CF8BF99B2F1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3107429732" sldId="257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107429732" sldId="257"/>
            <ac:spMk id="2" creationId="{00000000-0000-0000-0000-000000000000}"/>
          </ac:spMkLst>
        </pc:spChg>
      </pc:sldChg>
      <pc:sldChg chg="delSp modSp mod modClrScheme delDesignElem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3569939063" sldId="259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569939063" sldId="259"/>
            <ac:spMk id="2" creationId="{00000000-0000-0000-0000-000000000000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3569939063" sldId="259"/>
            <ac:spMk id="9" creationId="{46C2E80F-49A6-4372-B103-219D417A55ED}"/>
          </ac:spMkLst>
        </pc:spChg>
        <pc:graphicFrameChg chg="mod ord">
          <ac:chgData name="Catherine Miller" userId="S::cmiller@cmhaww.ca::9f728b9a-e901-4404-9f7c-eaf29699ccce" providerId="AD" clId="Web-{F42C1144-B2C5-4AC5-90BF-60D32FB833DB}" dt="2020-07-29T15:25:56.498" v="3"/>
          <ac:graphicFrameMkLst>
            <pc:docMk/>
            <pc:sldMk cId="3569939063" sldId="259"/>
            <ac:graphicFrameMk id="5" creationId="{A137CF66-BA6F-4C0D-89FD-8D8D499DBC88}"/>
          </ac:graphicFrameMkLst>
        </pc:graphicFrameChg>
      </pc:sldChg>
      <pc:sldChg chg="delSp modSp mod modClrScheme delDesignElem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4202609037" sldId="260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4202609037" sldId="260"/>
            <ac:spMk id="2" creationId="{00000000-0000-0000-0000-000000000000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4202609037" sldId="260"/>
            <ac:spMk id="6" creationId="{C3896A03-3945-419A-B66B-4EE266EDD152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4202609037" sldId="260"/>
            <ac:spMk id="7" creationId="{B34F5AD2-EDBD-4BBD-A55C-EAFFD0C7097A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4202609037" sldId="260"/>
            <ac:spMk id="8" creationId="{4C4C5459-37F0-4E88-8163-D4EB5FE29B6E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4202609037" sldId="260"/>
            <ac:spMk id="10" creationId="{6832F003-FCA6-4CFB-A2EA-308F3AA257D1}"/>
          </ac:spMkLst>
        </pc:spChg>
        <pc:spChg chg="del">
          <ac:chgData name="Catherine Miller" userId="S::cmiller@cmhaww.ca::9f728b9a-e901-4404-9f7c-eaf29699ccce" providerId="AD" clId="Web-{F42C1144-B2C5-4AC5-90BF-60D32FB833DB}" dt="2020-07-29T15:25:07.560" v="2"/>
          <ac:spMkLst>
            <pc:docMk/>
            <pc:sldMk cId="4202609037" sldId="260"/>
            <ac:spMk id="12" creationId="{EBF87945-A001-489F-9D9B-7D9435F0B9CA}"/>
          </ac:spMkLst>
        </pc:spChg>
      </pc:sldChg>
      <pc:sldChg chg="delSp modSp mod modClrScheme delDesignElem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257864531" sldId="261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257864531" sldId="261"/>
            <ac:spMk id="2" creationId="{00000000-0000-0000-0000-000000000000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2257864531" sldId="261"/>
            <ac:spMk id="7" creationId="{C3896A03-3945-419A-B66B-4EE266EDD152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2257864531" sldId="261"/>
            <ac:spMk id="8" creationId="{B34F5AD2-EDBD-4BBD-A55C-EAFFD0C7097A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2257864531" sldId="261"/>
            <ac:spMk id="12" creationId="{6832F003-FCA6-4CFB-A2EA-308F3AA257D1}"/>
          </ac:spMkLst>
        </pc:spChg>
        <pc:graphicFrameChg chg="mod ord">
          <ac:chgData name="Catherine Miller" userId="S::cmiller@cmhaww.ca::9f728b9a-e901-4404-9f7c-eaf29699ccce" providerId="AD" clId="Web-{F42C1144-B2C5-4AC5-90BF-60D32FB833DB}" dt="2020-07-29T15:25:56.498" v="3"/>
          <ac:graphicFrameMkLst>
            <pc:docMk/>
            <pc:sldMk cId="2257864531" sldId="261"/>
            <ac:graphicFrameMk id="5" creationId="{63692BF5-6AC8-4472-A868-DD424CDF72AD}"/>
          </ac:graphicFrameMkLst>
        </pc:graphicFrame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1392467788" sldId="262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1392467788" sldId="262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1392467788" sldId="262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708507219" sldId="263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708507219" sldId="263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708507219" sldId="263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3367178457" sldId="264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367178457" sldId="264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367178457" sldId="264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3485113119" sldId="265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485113119" sldId="265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485113119" sldId="265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1582763552" sldId="266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1582763552" sldId="266"/>
            <ac:spMk id="2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153646325" sldId="267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153646325" sldId="267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153646325" sldId="267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638608876" sldId="268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638608876" sldId="268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638608876" sldId="268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3544563475" sldId="269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544563475" sldId="269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544563475" sldId="269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881312398" sldId="270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881312398" sldId="270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881312398" sldId="270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950992588" sldId="271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950992588" sldId="271"/>
            <ac:spMk id="2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659094876" sldId="272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659094876" sldId="272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659094876" sldId="272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3968271690" sldId="273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968271690" sldId="273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968271690" sldId="273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1976379806" sldId="274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1976379806" sldId="274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1976379806" sldId="274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67934954" sldId="275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67934954" sldId="275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67934954" sldId="275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347376542" sldId="276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47376542" sldId="276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347376542" sldId="276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815042495" sldId="277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815042495" sldId="277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815042495" sldId="277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4119719413" sldId="278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4119719413" sldId="278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4119719413" sldId="278"/>
            <ac:spMk id="3" creationId="{00000000-0000-0000-0000-000000000000}"/>
          </ac:spMkLst>
        </pc:spChg>
      </pc:sldChg>
      <pc:sldChg chg="modSp 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004274836" sldId="280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004274836" sldId="280"/>
            <ac:spMk id="2" creationId="{00000000-0000-0000-0000-000000000000}"/>
          </ac:spMkLst>
        </pc:spChg>
      </pc:sldChg>
      <pc:sldChg chg="delSp modSp mod modClrScheme delDesignElem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584488161" sldId="281"/>
        </pc:sldMkLst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584488161" sldId="281"/>
            <ac:spMk id="2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584488161" sldId="281"/>
            <ac:spMk id="43010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584488161" sldId="281"/>
            <ac:spMk id="43011" creationId="{00000000-0000-0000-0000-000000000000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584488161" sldId="281"/>
            <ac:spMk id="43031" creationId="{70DFC902-7D23-471A-B557-B6B6917D7A0D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584488161" sldId="281"/>
            <ac:spMk id="43032" creationId="{A55D5633-D557-4DCA-982C-FF36EB7A1C00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584488161" sldId="281"/>
            <ac:spMk id="43033" creationId="{450D3AD2-FA80-415F-A9CE-54D884561CD7}"/>
          </ac:spMkLst>
        </pc:spChg>
      </pc:sldChg>
      <pc:sldChg chg="delSp modSp mod modClrScheme delDesignElem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2844327301" sldId="282"/>
        </pc:sldMkLst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2844327301" sldId="282"/>
            <ac:spMk id="93" creationId="{B34F5AD2-EDBD-4BBD-A55C-EAFFD0C7097A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2844327301" sldId="282"/>
            <ac:spMk id="95" creationId="{C3896A03-3945-419A-B66B-4EE266EDD152}"/>
          </ac:spMkLst>
        </pc:spChg>
        <pc:spChg chg="del">
          <ac:chgData name="Catherine Miller" userId="S::cmiller@cmhaww.ca::9f728b9a-e901-4404-9f7c-eaf29699ccce" providerId="AD" clId="Web-{F42C1144-B2C5-4AC5-90BF-60D32FB833DB}" dt="2020-07-29T15:23:11.840" v="0"/>
          <ac:spMkLst>
            <pc:docMk/>
            <pc:sldMk cId="2844327301" sldId="282"/>
            <ac:spMk id="97" creationId="{B8EAE243-3A9F-4A46-B0D9-04C723A8A1BD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844327301" sldId="282"/>
            <ac:spMk id="6146" creationId="{00000000-0000-0000-0000-000000000000}"/>
          </ac:spMkLst>
        </pc:spChg>
        <pc:spChg chg="mod ord">
          <ac:chgData name="Catherine Miller" userId="S::cmiller@cmhaww.ca::9f728b9a-e901-4404-9f7c-eaf29699ccce" providerId="AD" clId="Web-{F42C1144-B2C5-4AC5-90BF-60D32FB833DB}" dt="2020-07-29T15:25:56.498" v="3"/>
          <ac:spMkLst>
            <pc:docMk/>
            <pc:sldMk cId="2844327301" sldId="282"/>
            <ac:spMk id="11267" creationId="{00000000-0000-0000-0000-000000000000}"/>
          </ac:spMkLst>
        </pc:spChg>
      </pc:sldChg>
      <pc:sldChg chg="mod modClrScheme chgLayout">
        <pc:chgData name="Catherine Miller" userId="S::cmiller@cmhaww.ca::9f728b9a-e901-4404-9f7c-eaf29699ccce" providerId="AD" clId="Web-{F42C1144-B2C5-4AC5-90BF-60D32FB833DB}" dt="2020-07-29T15:25:56.498" v="3"/>
        <pc:sldMkLst>
          <pc:docMk/>
          <pc:sldMk cId="1791717881" sldId="283"/>
        </pc:sldMkLst>
      </pc:sldChg>
      <pc:sldMasterChg chg="del delSldLayout">
        <pc:chgData name="Catherine Miller" userId="S::cmiller@cmhaww.ca::9f728b9a-e901-4404-9f7c-eaf29699ccce" providerId="AD" clId="Web-{F42C1144-B2C5-4AC5-90BF-60D32FB833DB}" dt="2020-07-29T15:23:11.840" v="0"/>
        <pc:sldMasterMkLst>
          <pc:docMk/>
          <pc:sldMasterMk cId="3642438631" sldId="2147483661"/>
        </pc:sldMasterMkLst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3257964832" sldId="2147483662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4201897861" sldId="2147483663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374982531" sldId="2147483664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1270763037" sldId="2147483665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2793224966" sldId="2147483666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160842591" sldId="2147483667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1256703146" sldId="2147483668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3247517680" sldId="2147483669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3225810527" sldId="2147483670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1777162430" sldId="2147483671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130979603" sldId="2147483672"/>
          </pc:sldLayoutMkLst>
        </pc:sldLayoutChg>
        <pc:sldLayoutChg chg="del">
          <pc:chgData name="Catherine Miller" userId="S::cmiller@cmhaww.ca::9f728b9a-e901-4404-9f7c-eaf29699ccce" providerId="AD" clId="Web-{F42C1144-B2C5-4AC5-90BF-60D32FB833DB}" dt="2020-07-29T15:23:11.840" v="0"/>
          <pc:sldLayoutMkLst>
            <pc:docMk/>
            <pc:sldMasterMk cId="3642438631" sldId="2147483661"/>
            <pc:sldLayoutMk cId="2844235598" sldId="2147483673"/>
          </pc:sldLayoutMkLst>
        </pc:sldLayoutChg>
      </pc:sldMasterChg>
      <pc:sldMasterChg chg="add del addSldLayout delSldLayout modSldLayout">
        <pc:chgData name="Catherine Miller" userId="S::cmiller@cmhaww.ca::9f728b9a-e901-4404-9f7c-eaf29699ccce" providerId="AD" clId="Web-{F42C1144-B2C5-4AC5-90BF-60D32FB833DB}" dt="2020-07-29T15:25:07.560" v="2"/>
        <pc:sldMasterMkLst>
          <pc:docMk/>
          <pc:sldMasterMk cId="1151157043" sldId="2147483674"/>
        </pc:sldMasterMkLst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2129266525" sldId="2147483675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574267818" sldId="2147483676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4272950125" sldId="2147483677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2726850742" sldId="2147483678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1660071234" sldId="2147483679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2988999506" sldId="2147483680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1199806007" sldId="2147483681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1714575942" sldId="2147483682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963807093" sldId="2147483683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2729999051" sldId="2147483684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1043766730" sldId="2147483685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07.560" v="2"/>
          <pc:sldLayoutMkLst>
            <pc:docMk/>
            <pc:sldMasterMk cId="1151157043" sldId="2147483674"/>
            <pc:sldLayoutMk cId="2591279077" sldId="2147483686"/>
          </pc:sldLayoutMkLst>
        </pc:sldLayoutChg>
      </pc:sldMasterChg>
      <pc:sldMasterChg chg="add del addSldLayout delSldLayout modSldLayout">
        <pc:chgData name="Catherine Miller" userId="S::cmiller@cmhaww.ca::9f728b9a-e901-4404-9f7c-eaf29699ccce" providerId="AD" clId="Web-{F42C1144-B2C5-4AC5-90BF-60D32FB833DB}" dt="2020-07-29T15:25:56.498" v="3"/>
        <pc:sldMasterMkLst>
          <pc:docMk/>
          <pc:sldMasterMk cId="1214805027" sldId="2147483687"/>
        </pc:sldMasterMkLst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265318562" sldId="2147483688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601139590" sldId="2147483689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2286176359" sldId="2147483690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3216338521" sldId="2147483691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4053814927" sldId="2147483692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490002638" sldId="2147483693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1801975773" sldId="2147483694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1881622279" sldId="2147483695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3155679090" sldId="2147483696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2990421521" sldId="2147483697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1397029955" sldId="2147483698"/>
          </pc:sldLayoutMkLst>
        </pc:sldLayoutChg>
        <pc:sldLayoutChg chg="add del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1214805027" sldId="2147483687"/>
            <pc:sldLayoutMk cId="3886419645" sldId="2147483699"/>
          </pc:sldLayoutMkLst>
        </pc:sldLayoutChg>
      </pc:sldMasterChg>
      <pc:sldMasterChg chg="add addSldLayout modSldLayout">
        <pc:chgData name="Catherine Miller" userId="S::cmiller@cmhaww.ca::9f728b9a-e901-4404-9f7c-eaf29699ccce" providerId="AD" clId="Web-{F42C1144-B2C5-4AC5-90BF-60D32FB833DB}" dt="2020-07-29T15:25:56.498" v="3"/>
        <pc:sldMasterMkLst>
          <pc:docMk/>
          <pc:sldMasterMk cId="2225465629" sldId="2147483700"/>
        </pc:sldMasterMkLst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1248848257" sldId="2147483701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1142095643" sldId="2147483702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2241328934" sldId="2147483703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2217535906" sldId="2147483704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2266650070" sldId="2147483705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3225836860" sldId="2147483706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3620145026" sldId="2147483707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193777592" sldId="2147483708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3568278193" sldId="2147483709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2011916110" sldId="2147483710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3629736482" sldId="2147483711"/>
          </pc:sldLayoutMkLst>
        </pc:sldLayoutChg>
        <pc:sldLayoutChg chg="add mod replId">
          <pc:chgData name="Catherine Miller" userId="S::cmiller@cmhaww.ca::9f728b9a-e901-4404-9f7c-eaf29699ccce" providerId="AD" clId="Web-{F42C1144-B2C5-4AC5-90BF-60D32FB833DB}" dt="2020-07-29T15:25:56.498" v="3"/>
          <pc:sldLayoutMkLst>
            <pc:docMk/>
            <pc:sldMasterMk cId="2225465629" sldId="2147483700"/>
            <pc:sldLayoutMk cId="1211135963" sldId="2147483712"/>
          </pc:sldLayoutMkLst>
        </pc:sldLayoutChg>
      </pc:sldMasterChg>
    </pc:docChg>
  </pc:docChgLst>
  <pc:docChgLst>
    <pc:chgData name="Stacey Reinsma" userId="S::sreinsma@cmhaww.ca::9ff3b482-7e3e-4eba-82f4-ff7583c7599b" providerId="AD" clId="Web-{30912A9C-40B4-4170-A1B1-F47BB536A2B2}"/>
    <pc:docChg chg="addSld modSld">
      <pc:chgData name="Stacey Reinsma" userId="S::sreinsma@cmhaww.ca::9ff3b482-7e3e-4eba-82f4-ff7583c7599b" providerId="AD" clId="Web-{30912A9C-40B4-4170-A1B1-F47BB536A2B2}" dt="2020-07-29T18:44:55.498" v="549" actId="14100"/>
      <pc:docMkLst>
        <pc:docMk/>
      </pc:docMkLst>
      <pc:sldChg chg="addSp delSp modSp mod setClrOvrMap">
        <pc:chgData name="Stacey Reinsma" userId="S::sreinsma@cmhaww.ca::9ff3b482-7e3e-4eba-82f4-ff7583c7599b" providerId="AD" clId="Web-{30912A9C-40B4-4170-A1B1-F47BB536A2B2}" dt="2020-07-29T18:44:55.498" v="549" actId="14100"/>
        <pc:sldMkLst>
          <pc:docMk/>
          <pc:sldMk cId="3544563475" sldId="269"/>
        </pc:sldMkLst>
        <pc:spChg chg="mod">
          <ac:chgData name="Stacey Reinsma" userId="S::sreinsma@cmhaww.ca::9ff3b482-7e3e-4eba-82f4-ff7583c7599b" providerId="AD" clId="Web-{30912A9C-40B4-4170-A1B1-F47BB536A2B2}" dt="2020-07-29T18:43:41.429" v="377"/>
          <ac:spMkLst>
            <pc:docMk/>
            <pc:sldMk cId="3544563475" sldId="269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30912A9C-40B4-4170-A1B1-F47BB536A2B2}" dt="2020-07-29T18:43:00.254" v="360" actId="20577"/>
          <ac:spMkLst>
            <pc:docMk/>
            <pc:sldMk cId="3544563475" sldId="269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30912A9C-40B4-4170-A1B1-F47BB536A2B2}" dt="2020-07-29T18:43:41.429" v="377"/>
          <ac:spMkLst>
            <pc:docMk/>
            <pc:sldMk cId="3544563475" sldId="269"/>
            <ac:spMk id="8" creationId="{33CD251C-A887-4D2F-925B-FC097198538B}"/>
          </ac:spMkLst>
        </pc:spChg>
        <pc:spChg chg="add del">
          <ac:chgData name="Stacey Reinsma" userId="S::sreinsma@cmhaww.ca::9ff3b482-7e3e-4eba-82f4-ff7583c7599b" providerId="AD" clId="Web-{30912A9C-40B4-4170-A1B1-F47BB536A2B2}" dt="2020-07-29T18:43:41.429" v="377"/>
          <ac:spMkLst>
            <pc:docMk/>
            <pc:sldMk cId="3544563475" sldId="269"/>
            <ac:spMk id="10" creationId="{B19D093C-27FB-4032-B282-42C4563F257C}"/>
          </ac:spMkLst>
        </pc:spChg>
        <pc:spChg chg="add del">
          <ac:chgData name="Stacey Reinsma" userId="S::sreinsma@cmhaww.ca::9ff3b482-7e3e-4eba-82f4-ff7583c7599b" providerId="AD" clId="Web-{30912A9C-40B4-4170-A1B1-F47BB536A2B2}" dt="2020-07-29T18:43:32.413" v="374"/>
          <ac:spMkLst>
            <pc:docMk/>
            <pc:sldMk cId="3544563475" sldId="269"/>
            <ac:spMk id="17" creationId="{9228552E-C8B1-4A80-8448-0787CE0FC704}"/>
          </ac:spMkLst>
        </pc:spChg>
        <pc:spChg chg="add del">
          <ac:chgData name="Stacey Reinsma" userId="S::sreinsma@cmhaww.ca::9ff3b482-7e3e-4eba-82f4-ff7583c7599b" providerId="AD" clId="Web-{30912A9C-40B4-4170-A1B1-F47BB536A2B2}" dt="2020-07-29T18:43:41.351" v="376"/>
          <ac:spMkLst>
            <pc:docMk/>
            <pc:sldMk cId="3544563475" sldId="269"/>
            <ac:spMk id="19" creationId="{C5E6CFF1-2F42-4E10-9A97-F116F46F53FE}"/>
          </ac:spMkLst>
        </pc:spChg>
        <pc:spChg chg="add del">
          <ac:chgData name="Stacey Reinsma" userId="S::sreinsma@cmhaww.ca::9ff3b482-7e3e-4eba-82f4-ff7583c7599b" providerId="AD" clId="Web-{30912A9C-40B4-4170-A1B1-F47BB536A2B2}" dt="2020-07-29T18:43:28.897" v="372"/>
          <ac:spMkLst>
            <pc:docMk/>
            <pc:sldMk cId="3544563475" sldId="269"/>
            <ac:spMk id="20" creationId="{C3896A03-3945-419A-B66B-4EE266EDD152}"/>
          </ac:spMkLst>
        </pc:spChg>
        <pc:spChg chg="add del">
          <ac:chgData name="Stacey Reinsma" userId="S::sreinsma@cmhaww.ca::9ff3b482-7e3e-4eba-82f4-ff7583c7599b" providerId="AD" clId="Web-{30912A9C-40B4-4170-A1B1-F47BB536A2B2}" dt="2020-07-29T18:43:28.897" v="372"/>
          <ac:spMkLst>
            <pc:docMk/>
            <pc:sldMk cId="3544563475" sldId="269"/>
            <ac:spMk id="22" creationId="{B34F5AD2-EDBD-4BBD-A55C-EAFFD0C7097A}"/>
          </ac:spMkLst>
        </pc:spChg>
        <pc:spChg chg="add del">
          <ac:chgData name="Stacey Reinsma" userId="S::sreinsma@cmhaww.ca::9ff3b482-7e3e-4eba-82f4-ff7583c7599b" providerId="AD" clId="Web-{30912A9C-40B4-4170-A1B1-F47BB536A2B2}" dt="2020-07-29T18:43:28.897" v="372"/>
          <ac:spMkLst>
            <pc:docMk/>
            <pc:sldMk cId="3544563475" sldId="269"/>
            <ac:spMk id="24" creationId="{450D3AD2-FA80-415F-A9CE-54D884561CD7}"/>
          </ac:spMkLst>
        </pc:spChg>
        <pc:spChg chg="add">
          <ac:chgData name="Stacey Reinsma" userId="S::sreinsma@cmhaww.ca::9ff3b482-7e3e-4eba-82f4-ff7583c7599b" providerId="AD" clId="Web-{30912A9C-40B4-4170-A1B1-F47BB536A2B2}" dt="2020-07-29T18:43:41.429" v="377"/>
          <ac:spMkLst>
            <pc:docMk/>
            <pc:sldMk cId="3544563475" sldId="269"/>
            <ac:spMk id="25" creationId="{C3896A03-3945-419A-B66B-4EE266EDD152}"/>
          </ac:spMkLst>
        </pc:spChg>
        <pc:spChg chg="add">
          <ac:chgData name="Stacey Reinsma" userId="S::sreinsma@cmhaww.ca::9ff3b482-7e3e-4eba-82f4-ff7583c7599b" providerId="AD" clId="Web-{30912A9C-40B4-4170-A1B1-F47BB536A2B2}" dt="2020-07-29T18:43:41.429" v="377"/>
          <ac:spMkLst>
            <pc:docMk/>
            <pc:sldMk cId="3544563475" sldId="269"/>
            <ac:spMk id="26" creationId="{B34F5AD2-EDBD-4BBD-A55C-EAFFD0C7097A}"/>
          </ac:spMkLst>
        </pc:spChg>
        <pc:spChg chg="add">
          <ac:chgData name="Stacey Reinsma" userId="S::sreinsma@cmhaww.ca::9ff3b482-7e3e-4eba-82f4-ff7583c7599b" providerId="AD" clId="Web-{30912A9C-40B4-4170-A1B1-F47BB536A2B2}" dt="2020-07-29T18:43:41.429" v="377"/>
          <ac:spMkLst>
            <pc:docMk/>
            <pc:sldMk cId="3544563475" sldId="269"/>
            <ac:spMk id="27" creationId="{450D3AD2-FA80-415F-A9CE-54D884561CD7}"/>
          </ac:spMkLst>
        </pc:spChg>
        <pc:spChg chg="add mod">
          <ac:chgData name="Stacey Reinsma" userId="S::sreinsma@cmhaww.ca::9ff3b482-7e3e-4eba-82f4-ff7583c7599b" providerId="AD" clId="Web-{30912A9C-40B4-4170-A1B1-F47BB536A2B2}" dt="2020-07-29T18:44:55.498" v="549" actId="14100"/>
          <ac:spMkLst>
            <pc:docMk/>
            <pc:sldMk cId="3544563475" sldId="269"/>
            <ac:spMk id="257" creationId="{E11DAB4E-3F70-471A-A9EF-BDA5F9246E07}"/>
          </ac:spMkLst>
        </pc:spChg>
        <pc:grpChg chg="add del">
          <ac:chgData name="Stacey Reinsma" userId="S::sreinsma@cmhaww.ca::9ff3b482-7e3e-4eba-82f4-ff7583c7599b" providerId="AD" clId="Web-{30912A9C-40B4-4170-A1B1-F47BB536A2B2}" dt="2020-07-29T18:43:41.429" v="377"/>
          <ac:grpSpMkLst>
            <pc:docMk/>
            <pc:sldMk cId="3544563475" sldId="269"/>
            <ac:grpSpMk id="12" creationId="{35EE815E-1BD3-4777-B652-6D98825BF66B}"/>
          </ac:grpSpMkLst>
        </pc:grpChg>
        <pc:graphicFrameChg chg="add mod modGraphic">
          <ac:chgData name="Stacey Reinsma" userId="S::sreinsma@cmhaww.ca::9ff3b482-7e3e-4eba-82f4-ff7583c7599b" providerId="AD" clId="Web-{30912A9C-40B4-4170-A1B1-F47BB536A2B2}" dt="2020-07-29T18:43:41.429" v="377"/>
          <ac:graphicFrameMkLst>
            <pc:docMk/>
            <pc:sldMk cId="3544563475" sldId="269"/>
            <ac:graphicFrameMk id="4" creationId="{3D7FFC63-17CB-436F-88FD-AF9BC0CEFDE5}"/>
          </ac:graphicFrameMkLst>
        </pc:graphicFrameChg>
        <pc:picChg chg="add del">
          <ac:chgData name="Stacey Reinsma" userId="S::sreinsma@cmhaww.ca::9ff3b482-7e3e-4eba-82f4-ff7583c7599b" providerId="AD" clId="Web-{30912A9C-40B4-4170-A1B1-F47BB536A2B2}" dt="2020-07-29T18:43:28.897" v="372"/>
          <ac:picMkLst>
            <pc:docMk/>
            <pc:sldMk cId="3544563475" sldId="269"/>
            <ac:picMk id="16" creationId="{948F566E-284E-4BAA-A44B-E0AA264FA696}"/>
          </ac:picMkLst>
        </pc:picChg>
        <pc:picChg chg="add del">
          <ac:chgData name="Stacey Reinsma" userId="S::sreinsma@cmhaww.ca::9ff3b482-7e3e-4eba-82f4-ff7583c7599b" providerId="AD" clId="Web-{30912A9C-40B4-4170-A1B1-F47BB536A2B2}" dt="2020-07-29T18:43:32.413" v="374"/>
          <ac:picMkLst>
            <pc:docMk/>
            <pc:sldMk cId="3544563475" sldId="269"/>
            <ac:picMk id="18" creationId="{D92B3DFE-5460-47B6-A9E9-2CFC06029FC1}"/>
          </ac:picMkLst>
        </pc:picChg>
        <pc:picChg chg="add del">
          <ac:chgData name="Stacey Reinsma" userId="S::sreinsma@cmhaww.ca::9ff3b482-7e3e-4eba-82f4-ff7583c7599b" providerId="AD" clId="Web-{30912A9C-40B4-4170-A1B1-F47BB536A2B2}" dt="2020-07-29T18:43:41.351" v="376"/>
          <ac:picMkLst>
            <pc:docMk/>
            <pc:sldMk cId="3544563475" sldId="269"/>
            <ac:picMk id="21" creationId="{4B93F2F5-3C27-4742-9A3C-B66B139A6920}"/>
          </ac:picMkLst>
        </pc:picChg>
        <pc:picChg chg="add">
          <ac:chgData name="Stacey Reinsma" userId="S::sreinsma@cmhaww.ca::9ff3b482-7e3e-4eba-82f4-ff7583c7599b" providerId="AD" clId="Web-{30912A9C-40B4-4170-A1B1-F47BB536A2B2}" dt="2020-07-29T18:43:41.429" v="377"/>
          <ac:picMkLst>
            <pc:docMk/>
            <pc:sldMk cId="3544563475" sldId="269"/>
            <ac:picMk id="28" creationId="{948F566E-284E-4BAA-A44B-E0AA264FA696}"/>
          </ac:picMkLst>
        </pc:picChg>
        <pc:cxnChg chg="add del">
          <ac:chgData name="Stacey Reinsma" userId="S::sreinsma@cmhaww.ca::9ff3b482-7e3e-4eba-82f4-ff7583c7599b" providerId="AD" clId="Web-{30912A9C-40B4-4170-A1B1-F47BB536A2B2}" dt="2020-07-29T18:43:41.351" v="376"/>
          <ac:cxnSpMkLst>
            <pc:docMk/>
            <pc:sldMk cId="3544563475" sldId="269"/>
            <ac:cxnSpMk id="23" creationId="{67182200-4859-4C8D-BCBB-55B245C28BA3}"/>
          </ac:cxnSpMkLst>
        </pc:cxnChg>
      </pc:sldChg>
      <pc:sldChg chg="modSp new">
        <pc:chgData name="Stacey Reinsma" userId="S::sreinsma@cmhaww.ca::9ff3b482-7e3e-4eba-82f4-ff7583c7599b" providerId="AD" clId="Web-{30912A9C-40B4-4170-A1B1-F47BB536A2B2}" dt="2020-07-29T18:40:03.442" v="66" actId="20577"/>
        <pc:sldMkLst>
          <pc:docMk/>
          <pc:sldMk cId="3191569867" sldId="291"/>
        </pc:sldMkLst>
        <pc:spChg chg="mod">
          <ac:chgData name="Stacey Reinsma" userId="S::sreinsma@cmhaww.ca::9ff3b482-7e3e-4eba-82f4-ff7583c7599b" providerId="AD" clId="Web-{30912A9C-40B4-4170-A1B1-F47BB536A2B2}" dt="2020-07-29T18:40:03.442" v="66" actId="20577"/>
          <ac:spMkLst>
            <pc:docMk/>
            <pc:sldMk cId="3191569867" sldId="291"/>
            <ac:spMk id="3" creationId="{2E67DB92-3498-44F9-9C00-C2117546756B}"/>
          </ac:spMkLst>
        </pc:spChg>
      </pc:sldChg>
    </pc:docChg>
  </pc:docChgLst>
  <pc:docChgLst>
    <pc:chgData name="Stacey Reinsma" userId="S::sreinsma@cmhaww.ca::9ff3b482-7e3e-4eba-82f4-ff7583c7599b" providerId="AD" clId="Web-{A78812B1-9DFC-4BF5-AA61-02862A6B906F}"/>
    <pc:docChg chg="modSld addMainMaster delMainMaster">
      <pc:chgData name="Stacey Reinsma" userId="S::sreinsma@cmhaww.ca::9ff3b482-7e3e-4eba-82f4-ff7583c7599b" providerId="AD" clId="Web-{A78812B1-9DFC-4BF5-AA61-02862A6B906F}" dt="2020-07-29T15:29:14.139" v="15"/>
      <pc:docMkLst>
        <pc:docMk/>
      </pc:docMkLst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4220400426" sldId="256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4220400426" sldId="256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4220400426" sldId="256"/>
            <ac:spMk id="3" creationId="{00000000-0000-0000-0000-000000000000}"/>
          </ac:spMkLst>
        </pc:spChg>
      </pc:sldChg>
      <pc:sldChg chg="addSp delSp modSp mod setBg modClrScheme chgLayout">
        <pc:chgData name="Stacey Reinsma" userId="S::sreinsma@cmhaww.ca::9ff3b482-7e3e-4eba-82f4-ff7583c7599b" providerId="AD" clId="Web-{A78812B1-9DFC-4BF5-AA61-02862A6B906F}" dt="2020-07-29T15:28:47.030" v="8"/>
        <pc:sldMkLst>
          <pc:docMk/>
          <pc:sldMk cId="3107429732" sldId="257"/>
        </pc:sldMkLst>
        <pc:spChg chg="mod ord">
          <ac:chgData name="Stacey Reinsma" userId="S::sreinsma@cmhaww.ca::9ff3b482-7e3e-4eba-82f4-ff7583c7599b" providerId="AD" clId="Web-{A78812B1-9DFC-4BF5-AA61-02862A6B906F}" dt="2020-07-29T15:28:47.030" v="8"/>
          <ac:spMkLst>
            <pc:docMk/>
            <pc:sldMk cId="3107429732" sldId="257"/>
            <ac:spMk id="2" creationId="{00000000-0000-0000-0000-000000000000}"/>
          </ac:spMkLst>
        </pc:spChg>
        <pc:spChg chg="add">
          <ac:chgData name="Stacey Reinsma" userId="S::sreinsma@cmhaww.ca::9ff3b482-7e3e-4eba-82f4-ff7583c7599b" providerId="AD" clId="Web-{A78812B1-9DFC-4BF5-AA61-02862A6B906F}" dt="2020-07-29T15:28:47.030" v="8"/>
          <ac:spMkLst>
            <pc:docMk/>
            <pc:sldMk cId="3107429732" sldId="257"/>
            <ac:spMk id="4" creationId="{23962611-DFD5-4092-AAFD-559E3DFCE2C9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8:47.014" v="7"/>
          <ac:spMkLst>
            <pc:docMk/>
            <pc:sldMk cId="3107429732" sldId="257"/>
            <ac:spMk id="7" creationId="{1EADCAF8-8823-4E89-8612-21029831A4B2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8:47.014" v="7"/>
          <ac:spMkLst>
            <pc:docMk/>
            <pc:sldMk cId="3107429732" sldId="257"/>
            <ac:spMk id="9" creationId="{28CA07B2-0819-4B62-9425-7A52BBDD7070}"/>
          </ac:spMkLst>
        </pc:spChg>
        <pc:grpChg chg="add del">
          <ac:chgData name="Stacey Reinsma" userId="S::sreinsma@cmhaww.ca::9ff3b482-7e3e-4eba-82f4-ff7583c7599b" providerId="AD" clId="Web-{A78812B1-9DFC-4BF5-AA61-02862A6B906F}" dt="2020-07-29T15:28:47.014" v="7"/>
          <ac:grpSpMkLst>
            <pc:docMk/>
            <pc:sldMk cId="3107429732" sldId="257"/>
            <ac:grpSpMk id="11" creationId="{DA02BEE4-A5D4-40AF-882D-49D34B086FFF}"/>
          </ac:grpSpMkLst>
        </pc:grpChg>
        <pc:picChg chg="add">
          <ac:chgData name="Stacey Reinsma" userId="S::sreinsma@cmhaww.ca::9ff3b482-7e3e-4eba-82f4-ff7583c7599b" providerId="AD" clId="Web-{A78812B1-9DFC-4BF5-AA61-02862A6B906F}" dt="2020-07-29T15:28:47.030" v="8"/>
          <ac:picMkLst>
            <pc:docMk/>
            <pc:sldMk cId="3107429732" sldId="257"/>
            <ac:picMk id="5" creationId="{2270F1FA-0425-408F-9861-80BF5AFB276D}"/>
          </ac:picMkLst>
        </pc:picChg>
      </pc:sldChg>
      <pc:sldChg chg="addSp modSp mod modClrScheme chgLayout">
        <pc:chgData name="Stacey Reinsma" userId="S::sreinsma@cmhaww.ca::9ff3b482-7e3e-4eba-82f4-ff7583c7599b" providerId="AD" clId="Web-{A78812B1-9DFC-4BF5-AA61-02862A6B906F}" dt="2020-07-29T15:28:27.717" v="5"/>
        <pc:sldMkLst>
          <pc:docMk/>
          <pc:sldMk cId="3569939063" sldId="259"/>
        </pc:sldMkLst>
        <pc:spChg chg="mod ord">
          <ac:chgData name="Stacey Reinsma" userId="S::sreinsma@cmhaww.ca::9ff3b482-7e3e-4eba-82f4-ff7583c7599b" providerId="AD" clId="Web-{A78812B1-9DFC-4BF5-AA61-02862A6B906F}" dt="2020-07-29T15:28:27.717" v="5"/>
          <ac:spMkLst>
            <pc:docMk/>
            <pc:sldMk cId="3569939063" sldId="259"/>
            <ac:spMk id="2" creationId="{00000000-0000-0000-0000-000000000000}"/>
          </ac:spMkLst>
        </pc:spChg>
        <pc:spChg chg="add">
          <ac:chgData name="Stacey Reinsma" userId="S::sreinsma@cmhaww.ca::9ff3b482-7e3e-4eba-82f4-ff7583c7599b" providerId="AD" clId="Web-{A78812B1-9DFC-4BF5-AA61-02862A6B906F}" dt="2020-07-29T15:28:27.717" v="5"/>
          <ac:spMkLst>
            <pc:docMk/>
            <pc:sldMk cId="3569939063" sldId="259"/>
            <ac:spMk id="10" creationId="{DCC231C8-C761-4B31-9B1C-C6D19248C6B3}"/>
          </ac:spMkLst>
        </pc:spChg>
        <pc:graphicFrameChg chg="mod ord modGraphic">
          <ac:chgData name="Stacey Reinsma" userId="S::sreinsma@cmhaww.ca::9ff3b482-7e3e-4eba-82f4-ff7583c7599b" providerId="AD" clId="Web-{A78812B1-9DFC-4BF5-AA61-02862A6B906F}" dt="2020-07-29T15:28:27.717" v="5"/>
          <ac:graphicFrameMkLst>
            <pc:docMk/>
            <pc:sldMk cId="3569939063" sldId="259"/>
            <ac:graphicFrameMk id="5" creationId="{A137CF66-BA6F-4C0D-89FD-8D8D499DBC88}"/>
          </ac:graphicFrameMkLst>
        </pc:graphicFrameChg>
      </pc:sldChg>
      <pc:sldChg chg="addSp delSp modSp mod modClrScheme chgLayout">
        <pc:chgData name="Stacey Reinsma" userId="S::sreinsma@cmhaww.ca::9ff3b482-7e3e-4eba-82f4-ff7583c7599b" providerId="AD" clId="Web-{A78812B1-9DFC-4BF5-AA61-02862A6B906F}" dt="2020-07-29T15:29:14.139" v="15"/>
        <pc:sldMkLst>
          <pc:docMk/>
          <pc:sldMk cId="4202609037" sldId="260"/>
        </pc:sldMkLst>
        <pc:spChg chg="mod ord">
          <ac:chgData name="Stacey Reinsma" userId="S::sreinsma@cmhaww.ca::9ff3b482-7e3e-4eba-82f4-ff7583c7599b" providerId="AD" clId="Web-{A78812B1-9DFC-4BF5-AA61-02862A6B906F}" dt="2020-07-29T15:29:14.139" v="14"/>
          <ac:spMkLst>
            <pc:docMk/>
            <pc:sldMk cId="4202609037" sldId="260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9:14.139" v="15"/>
          <ac:spMkLst>
            <pc:docMk/>
            <pc:sldMk cId="4202609037" sldId="260"/>
            <ac:spMk id="8" creationId="{4C4C5459-37F0-4E88-8163-D4EB5FE29B6E}"/>
          </ac:spMkLst>
        </pc:spChg>
        <pc:spChg chg="add">
          <ac:chgData name="Stacey Reinsma" userId="S::sreinsma@cmhaww.ca::9ff3b482-7e3e-4eba-82f4-ff7583c7599b" providerId="AD" clId="Web-{A78812B1-9DFC-4BF5-AA61-02862A6B906F}" dt="2020-07-29T15:25:01.544" v="0"/>
          <ac:spMkLst>
            <pc:docMk/>
            <pc:sldMk cId="4202609037" sldId="260"/>
            <ac:spMk id="12" creationId="{EBF87945-A001-489F-9D9B-7D9435F0B9CA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02.342" v="10"/>
          <ac:spMkLst>
            <pc:docMk/>
            <pc:sldMk cId="4202609037" sldId="260"/>
            <ac:spMk id="14" creationId="{4038CB10-1F5C-4D54-9DF7-12586DE5B007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02.342" v="10"/>
          <ac:spMkLst>
            <pc:docMk/>
            <pc:sldMk cId="4202609037" sldId="260"/>
            <ac:spMk id="16" creationId="{73ED6512-6858-4552-B699-9A97FE9A4EA2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06.686" v="12"/>
          <ac:spMkLst>
            <pc:docMk/>
            <pc:sldMk cId="4202609037" sldId="260"/>
            <ac:spMk id="19" creationId="{C3896A03-3945-419A-B66B-4EE266EDD152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06.686" v="12"/>
          <ac:spMkLst>
            <pc:docMk/>
            <pc:sldMk cId="4202609037" sldId="260"/>
            <ac:spMk id="21" creationId="{B34F5AD2-EDBD-4BBD-A55C-EAFFD0C7097A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06.686" v="12"/>
          <ac:spMkLst>
            <pc:docMk/>
            <pc:sldMk cId="4202609037" sldId="260"/>
            <ac:spMk id="23" creationId="{450D3AD2-FA80-415F-A9CE-54D884561CD7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14.139" v="14"/>
          <ac:spMkLst>
            <pc:docMk/>
            <pc:sldMk cId="4202609037" sldId="260"/>
            <ac:spMk id="25" creationId="{C3896A03-3945-419A-B66B-4EE266EDD152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14.139" v="14"/>
          <ac:spMkLst>
            <pc:docMk/>
            <pc:sldMk cId="4202609037" sldId="260"/>
            <ac:spMk id="26" creationId="{B34F5AD2-EDBD-4BBD-A55C-EAFFD0C7097A}"/>
          </ac:spMkLst>
        </pc:spChg>
        <pc:spChg chg="add del">
          <ac:chgData name="Stacey Reinsma" userId="S::sreinsma@cmhaww.ca::9ff3b482-7e3e-4eba-82f4-ff7583c7599b" providerId="AD" clId="Web-{A78812B1-9DFC-4BF5-AA61-02862A6B906F}" dt="2020-07-29T15:29:14.139" v="14"/>
          <ac:spMkLst>
            <pc:docMk/>
            <pc:sldMk cId="4202609037" sldId="260"/>
            <ac:spMk id="27" creationId="{C7E45F96-1292-4827-BBD9-CC1AE3B23BFD}"/>
          </ac:spMkLst>
        </pc:spChg>
        <pc:spChg chg="add">
          <ac:chgData name="Stacey Reinsma" userId="S::sreinsma@cmhaww.ca::9ff3b482-7e3e-4eba-82f4-ff7583c7599b" providerId="AD" clId="Web-{A78812B1-9DFC-4BF5-AA61-02862A6B906F}" dt="2020-07-29T15:29:14.139" v="15"/>
          <ac:spMkLst>
            <pc:docMk/>
            <pc:sldMk cId="4202609037" sldId="260"/>
            <ac:spMk id="28" creationId="{EBF87945-A001-489F-9D9B-7D9435F0B9CA}"/>
          </ac:spMkLst>
        </pc:spChg>
        <pc:picChg chg="mod">
          <ac:chgData name="Stacey Reinsma" userId="S::sreinsma@cmhaww.ca::9ff3b482-7e3e-4eba-82f4-ff7583c7599b" providerId="AD" clId="Web-{A78812B1-9DFC-4BF5-AA61-02862A6B906F}" dt="2020-07-29T15:29:14.139" v="14"/>
          <ac:picMkLst>
            <pc:docMk/>
            <pc:sldMk cId="4202609037" sldId="260"/>
            <ac:picMk id="4" creationId="{DA45583B-FBAD-40A8-9216-15DBD37981A8}"/>
          </ac:picMkLst>
        </pc:pic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257864531" sldId="261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257864531" sldId="261"/>
            <ac:spMk id="2" creationId="{00000000-0000-0000-0000-000000000000}"/>
          </ac:spMkLst>
        </pc:spChg>
        <pc:graphicFrameChg chg="mod ord">
          <ac:chgData name="Stacey Reinsma" userId="S::sreinsma@cmhaww.ca::9ff3b482-7e3e-4eba-82f4-ff7583c7599b" providerId="AD" clId="Web-{A78812B1-9DFC-4BF5-AA61-02862A6B906F}" dt="2020-07-29T15:27:05.967" v="1"/>
          <ac:graphicFrameMkLst>
            <pc:docMk/>
            <pc:sldMk cId="2257864531" sldId="261"/>
            <ac:graphicFrameMk id="5" creationId="{63692BF5-6AC8-4472-A868-DD424CDF72AD}"/>
          </ac:graphicFrameMkLst>
        </pc:graphicFrame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1392467788" sldId="262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1392467788" sldId="262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1392467788" sldId="262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708507219" sldId="263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708507219" sldId="263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708507219" sldId="263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3367178457" sldId="264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367178457" sldId="264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367178457" sldId="264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3485113119" sldId="265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485113119" sldId="265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485113119" sldId="265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1582763552" sldId="266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1582763552" sldId="266"/>
            <ac:spMk id="2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153646325" sldId="267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153646325" sldId="267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153646325" sldId="267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638608876" sldId="268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638608876" sldId="268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638608876" sldId="268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3544563475" sldId="269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544563475" sldId="269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544563475" sldId="269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881312398" sldId="270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881312398" sldId="270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881312398" sldId="270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950992588" sldId="271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950992588" sldId="271"/>
            <ac:spMk id="2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659094876" sldId="272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659094876" sldId="272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659094876" sldId="272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3968271690" sldId="273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968271690" sldId="273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968271690" sldId="273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1976379806" sldId="274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1976379806" sldId="274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1976379806" sldId="274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67934954" sldId="275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67934954" sldId="275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67934954" sldId="275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347376542" sldId="276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47376542" sldId="276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347376542" sldId="276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815042495" sldId="277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815042495" sldId="277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815042495" sldId="277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4119719413" sldId="278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4119719413" sldId="278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4119719413" sldId="278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004274836" sldId="280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004274836" sldId="280"/>
            <ac:spMk id="2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584488161" sldId="281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584488161" sldId="281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584488161" sldId="281"/>
            <ac:spMk id="43010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584488161" sldId="281"/>
            <ac:spMk id="43011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2844327301" sldId="282"/>
        </pc:sldMkLst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844327301" sldId="282"/>
            <ac:spMk id="6146" creationId="{00000000-0000-0000-0000-000000000000}"/>
          </ac:spMkLst>
        </pc:spChg>
        <pc:spChg chg="mod ord">
          <ac:chgData name="Stacey Reinsma" userId="S::sreinsma@cmhaww.ca::9ff3b482-7e3e-4eba-82f4-ff7583c7599b" providerId="AD" clId="Web-{A78812B1-9DFC-4BF5-AA61-02862A6B906F}" dt="2020-07-29T15:27:05.967" v="1"/>
          <ac:spMkLst>
            <pc:docMk/>
            <pc:sldMk cId="2844327301" sldId="282"/>
            <ac:spMk id="11267" creationId="{00000000-0000-0000-0000-000000000000}"/>
          </ac:spMkLst>
        </pc:spChg>
      </pc:sldChg>
      <pc:sldChg chg="mod modClrScheme chgLayout">
        <pc:chgData name="Stacey Reinsma" userId="S::sreinsma@cmhaww.ca::9ff3b482-7e3e-4eba-82f4-ff7583c7599b" providerId="AD" clId="Web-{A78812B1-9DFC-4BF5-AA61-02862A6B906F}" dt="2020-07-29T15:27:05.967" v="1"/>
        <pc:sldMkLst>
          <pc:docMk/>
          <pc:sldMk cId="1791717881" sldId="283"/>
        </pc:sldMkLst>
      </pc:sldChg>
      <pc:sldMasterChg chg="del delSldLayout">
        <pc:chgData name="Stacey Reinsma" userId="S::sreinsma@cmhaww.ca::9ff3b482-7e3e-4eba-82f4-ff7583c7599b" providerId="AD" clId="Web-{A78812B1-9DFC-4BF5-AA61-02862A6B906F}" dt="2020-07-29T15:27:05.967" v="1"/>
        <pc:sldMasterMkLst>
          <pc:docMk/>
          <pc:sldMasterMk cId="2225465629" sldId="2147483700"/>
        </pc:sldMasterMkLst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1248848257" sldId="2147483701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1142095643" sldId="2147483702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2241328934" sldId="2147483703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2217535906" sldId="2147483704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2266650070" sldId="2147483705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3225836860" sldId="2147483706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3620145026" sldId="2147483707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193777592" sldId="2147483708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3568278193" sldId="2147483709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2011916110" sldId="2147483710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3629736482" sldId="2147483711"/>
          </pc:sldLayoutMkLst>
        </pc:sldLayoutChg>
        <pc:sldLayoutChg chg="del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2225465629" sldId="2147483700"/>
            <pc:sldLayoutMk cId="1211135963" sldId="2147483712"/>
          </pc:sldLayoutMkLst>
        </pc:sldLayoutChg>
      </pc:sldMasterChg>
      <pc:sldMasterChg chg="add addSldLayout modSldLayout">
        <pc:chgData name="Stacey Reinsma" userId="S::sreinsma@cmhaww.ca::9ff3b482-7e3e-4eba-82f4-ff7583c7599b" providerId="AD" clId="Web-{A78812B1-9DFC-4BF5-AA61-02862A6B906F}" dt="2020-07-29T15:27:05.967" v="1"/>
        <pc:sldMasterMkLst>
          <pc:docMk/>
          <pc:sldMasterMk cId="1831180701" sldId="2147483713"/>
        </pc:sldMasterMkLst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1254297603" sldId="2147483714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1669449445" sldId="2147483715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3012505528" sldId="2147483716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2841455545" sldId="2147483717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2602209957" sldId="2147483718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2618803370" sldId="2147483719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2182238626" sldId="2147483720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310709110" sldId="2147483721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739397857" sldId="2147483722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4138720669" sldId="2147483723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482184911" sldId="2147483724"/>
          </pc:sldLayoutMkLst>
        </pc:sldLayoutChg>
        <pc:sldLayoutChg chg="add mod replId">
          <pc:chgData name="Stacey Reinsma" userId="S::sreinsma@cmhaww.ca::9ff3b482-7e3e-4eba-82f4-ff7583c7599b" providerId="AD" clId="Web-{A78812B1-9DFC-4BF5-AA61-02862A6B906F}" dt="2020-07-29T15:27:05.967" v="1"/>
          <pc:sldLayoutMkLst>
            <pc:docMk/>
            <pc:sldMasterMk cId="1831180701" sldId="2147483713"/>
            <pc:sldLayoutMk cId="2623501419" sldId="2147483725"/>
          </pc:sldLayoutMkLst>
        </pc:sldLayoutChg>
      </pc:sldMasterChg>
    </pc:docChg>
  </pc:docChgLst>
  <pc:docChgLst>
    <pc:chgData name="Stacey Reinsma" userId="S::sreinsma@cmhaww.ca::9ff3b482-7e3e-4eba-82f4-ff7583c7599b" providerId="AD" clId="Web-{04B31222-B52E-4453-998B-38DE95B5EDD1}"/>
    <pc:docChg chg="modSld">
      <pc:chgData name="Stacey Reinsma" userId="S::sreinsma@cmhaww.ca::9ff3b482-7e3e-4eba-82f4-ff7583c7599b" providerId="AD" clId="Web-{04B31222-B52E-4453-998B-38DE95B5EDD1}" dt="2020-07-29T18:47:55.496" v="12" actId="1076"/>
      <pc:docMkLst>
        <pc:docMk/>
      </pc:docMkLst>
      <pc:sldChg chg="modSp">
        <pc:chgData name="Stacey Reinsma" userId="S::sreinsma@cmhaww.ca::9ff3b482-7e3e-4eba-82f4-ff7583c7599b" providerId="AD" clId="Web-{04B31222-B52E-4453-998B-38DE95B5EDD1}" dt="2020-07-29T18:47:55.496" v="12" actId="1076"/>
        <pc:sldMkLst>
          <pc:docMk/>
          <pc:sldMk cId="3544563475" sldId="269"/>
        </pc:sldMkLst>
        <pc:spChg chg="mod">
          <ac:chgData name="Stacey Reinsma" userId="S::sreinsma@cmhaww.ca::9ff3b482-7e3e-4eba-82f4-ff7583c7599b" providerId="AD" clId="Web-{04B31222-B52E-4453-998B-38DE95B5EDD1}" dt="2020-07-29T18:47:52.653" v="11" actId="1076"/>
          <ac:spMkLst>
            <pc:docMk/>
            <pc:sldMk cId="3544563475" sldId="269"/>
            <ac:spMk id="2" creationId="{00000000-0000-0000-0000-000000000000}"/>
          </ac:spMkLst>
        </pc:spChg>
        <pc:spChg chg="ord">
          <ac:chgData name="Stacey Reinsma" userId="S::sreinsma@cmhaww.ca::9ff3b482-7e3e-4eba-82f4-ff7583c7599b" providerId="AD" clId="Web-{04B31222-B52E-4453-998B-38DE95B5EDD1}" dt="2020-07-29T18:47:04.433" v="0"/>
          <ac:spMkLst>
            <pc:docMk/>
            <pc:sldMk cId="3544563475" sldId="269"/>
            <ac:spMk id="257" creationId="{E11DAB4E-3F70-471A-A9EF-BDA5F9246E07}"/>
          </ac:spMkLst>
        </pc:spChg>
        <pc:graphicFrameChg chg="mod">
          <ac:chgData name="Stacey Reinsma" userId="S::sreinsma@cmhaww.ca::9ff3b482-7e3e-4eba-82f4-ff7583c7599b" providerId="AD" clId="Web-{04B31222-B52E-4453-998B-38DE95B5EDD1}" dt="2020-07-29T18:47:28.777" v="4" actId="1076"/>
          <ac:graphicFrameMkLst>
            <pc:docMk/>
            <pc:sldMk cId="3544563475" sldId="269"/>
            <ac:graphicFrameMk id="4" creationId="{3D7FFC63-17CB-436F-88FD-AF9BC0CEFDE5}"/>
          </ac:graphicFrameMkLst>
        </pc:graphicFrameChg>
        <pc:picChg chg="mod">
          <ac:chgData name="Stacey Reinsma" userId="S::sreinsma@cmhaww.ca::9ff3b482-7e3e-4eba-82f4-ff7583c7599b" providerId="AD" clId="Web-{04B31222-B52E-4453-998B-38DE95B5EDD1}" dt="2020-07-29T18:47:55.496" v="12" actId="1076"/>
          <ac:picMkLst>
            <pc:docMk/>
            <pc:sldMk cId="3544563475" sldId="269"/>
            <ac:picMk id="28" creationId="{948F566E-284E-4BAA-A44B-E0AA264FA696}"/>
          </ac:picMkLst>
        </pc:picChg>
      </pc:sldChg>
    </pc:docChg>
  </pc:docChgLst>
  <pc:docChgLst>
    <pc:chgData name="Stacey Reinsma" userId="S::sreinsma@cmhaww.ca::9ff3b482-7e3e-4eba-82f4-ff7583c7599b" providerId="AD" clId="Web-{2BACC1DA-16D5-4A55-BAA7-D325FCE097F4}"/>
    <pc:docChg chg="modSld">
      <pc:chgData name="Stacey Reinsma" userId="S::sreinsma@cmhaww.ca::9ff3b482-7e3e-4eba-82f4-ff7583c7599b" providerId="AD" clId="Web-{2BACC1DA-16D5-4A55-BAA7-D325FCE097F4}" dt="2020-07-29T15:30:27.876" v="2"/>
      <pc:docMkLst>
        <pc:docMk/>
      </pc:docMkLst>
      <pc:sldChg chg="addSp delSp modSp">
        <pc:chgData name="Stacey Reinsma" userId="S::sreinsma@cmhaww.ca::9ff3b482-7e3e-4eba-82f4-ff7583c7599b" providerId="AD" clId="Web-{2BACC1DA-16D5-4A55-BAA7-D325FCE097F4}" dt="2020-07-29T15:30:27.876" v="2"/>
        <pc:sldMkLst>
          <pc:docMk/>
          <pc:sldMk cId="3569939063" sldId="259"/>
        </pc:sldMkLst>
        <pc:spChg chg="mod">
          <ac:chgData name="Stacey Reinsma" userId="S::sreinsma@cmhaww.ca::9ff3b482-7e3e-4eba-82f4-ff7583c7599b" providerId="AD" clId="Web-{2BACC1DA-16D5-4A55-BAA7-D325FCE097F4}" dt="2020-07-29T15:30:27.876" v="2"/>
          <ac:spMkLst>
            <pc:docMk/>
            <pc:sldMk cId="3569939063" sldId="259"/>
            <ac:spMk id="2" creationId="{00000000-0000-0000-0000-000000000000}"/>
          </ac:spMkLst>
        </pc:spChg>
        <pc:spChg chg="add del">
          <ac:chgData name="Stacey Reinsma" userId="S::sreinsma@cmhaww.ca::9ff3b482-7e3e-4eba-82f4-ff7583c7599b" providerId="AD" clId="Web-{2BACC1DA-16D5-4A55-BAA7-D325FCE097F4}" dt="2020-07-29T15:30:27.876" v="2"/>
          <ac:spMkLst>
            <pc:docMk/>
            <pc:sldMk cId="3569939063" sldId="259"/>
            <ac:spMk id="10" creationId="{DCC231C8-C761-4B31-9B1C-C6D19248C6B3}"/>
          </ac:spMkLst>
        </pc:spChg>
        <pc:spChg chg="add">
          <ac:chgData name="Stacey Reinsma" userId="S::sreinsma@cmhaww.ca::9ff3b482-7e3e-4eba-82f4-ff7583c7599b" providerId="AD" clId="Web-{2BACC1DA-16D5-4A55-BAA7-D325FCE097F4}" dt="2020-07-29T15:30:27.876" v="2"/>
          <ac:spMkLst>
            <pc:docMk/>
            <pc:sldMk cId="3569939063" sldId="259"/>
            <ac:spMk id="12" creationId="{7CA0DAA6-33B8-4A25-810D-2F4D816FB40E}"/>
          </ac:spMkLst>
        </pc:spChg>
        <pc:spChg chg="add del">
          <ac:chgData name="Stacey Reinsma" userId="S::sreinsma@cmhaww.ca::9ff3b482-7e3e-4eba-82f4-ff7583c7599b" providerId="AD" clId="Web-{2BACC1DA-16D5-4A55-BAA7-D325FCE097F4}" dt="2020-07-29T15:30:17.454" v="1"/>
          <ac:spMkLst>
            <pc:docMk/>
            <pc:sldMk cId="3569939063" sldId="259"/>
            <ac:spMk id="15" creationId="{DCC231C8-C761-4B31-9B1C-C6D19248C6B3}"/>
          </ac:spMkLst>
        </pc:spChg>
        <pc:graphicFrameChg chg="mod modGraphic">
          <ac:chgData name="Stacey Reinsma" userId="S::sreinsma@cmhaww.ca::9ff3b482-7e3e-4eba-82f4-ff7583c7599b" providerId="AD" clId="Web-{2BACC1DA-16D5-4A55-BAA7-D325FCE097F4}" dt="2020-07-29T15:30:17.454" v="1"/>
          <ac:graphicFrameMkLst>
            <pc:docMk/>
            <pc:sldMk cId="3569939063" sldId="259"/>
            <ac:graphicFrameMk id="5" creationId="{A137CF66-BA6F-4C0D-89FD-8D8D499DBC88}"/>
          </ac:graphicFrameMkLst>
        </pc:graphicFrameChg>
      </pc:sldChg>
    </pc:docChg>
  </pc:docChgLst>
  <pc:docChgLst>
    <pc:chgData name="Kelly Forster" userId="S::kforster@cmhaww.ca::d019d6f0-e078-4867-beb9-b2908bde914d" providerId="AD" clId="Web-{C3D8496D-4AA4-4200-B978-65FFC245F498}"/>
    <pc:docChg chg="modSld">
      <pc:chgData name="Kelly Forster" userId="S::kforster@cmhaww.ca::d019d6f0-e078-4867-beb9-b2908bde914d" providerId="AD" clId="Web-{C3D8496D-4AA4-4200-B978-65FFC245F498}" dt="2020-07-29T18:39:57.756" v="64" actId="20577"/>
      <pc:docMkLst>
        <pc:docMk/>
      </pc:docMkLst>
      <pc:sldChg chg="modSp">
        <pc:chgData name="Kelly Forster" userId="S::kforster@cmhaww.ca::d019d6f0-e078-4867-beb9-b2908bde914d" providerId="AD" clId="Web-{C3D8496D-4AA4-4200-B978-65FFC245F498}" dt="2020-07-29T18:39:57.756" v="64" actId="20577"/>
        <pc:sldMkLst>
          <pc:docMk/>
          <pc:sldMk cId="3968271690" sldId="273"/>
        </pc:sldMkLst>
        <pc:spChg chg="mod">
          <ac:chgData name="Kelly Forster" userId="S::kforster@cmhaww.ca::d019d6f0-e078-4867-beb9-b2908bde914d" providerId="AD" clId="Web-{C3D8496D-4AA4-4200-B978-65FFC245F498}" dt="2020-07-29T18:39:57.756" v="64" actId="20577"/>
          <ac:spMkLst>
            <pc:docMk/>
            <pc:sldMk cId="3968271690" sldId="273"/>
            <ac:spMk id="5" creationId="{42B2CC34-55AB-47B1-A0D6-A08D63BA90DB}"/>
          </ac:spMkLst>
        </pc:spChg>
      </pc:sldChg>
    </pc:docChg>
  </pc:docChgLst>
  <pc:docChgLst>
    <pc:chgData name="Stacey Reinsma" userId="S::sreinsma@cmhaww.ca::9ff3b482-7e3e-4eba-82f4-ff7583c7599b" providerId="AD" clId="Web-{AE8D0D7C-2C62-4A5D-9322-3D57E7B97DF0}"/>
    <pc:docChg chg="modSld">
      <pc:chgData name="Stacey Reinsma" userId="S::sreinsma@cmhaww.ca::9ff3b482-7e3e-4eba-82f4-ff7583c7599b" providerId="AD" clId="Web-{AE8D0D7C-2C62-4A5D-9322-3D57E7B97DF0}" dt="2020-07-29T15:49:51.320" v="102" actId="20577"/>
      <pc:docMkLst>
        <pc:docMk/>
      </pc:docMkLst>
      <pc:sldChg chg="addSp delSp modSp mod setClrOvrMap">
        <pc:chgData name="Stacey Reinsma" userId="S::sreinsma@cmhaww.ca::9ff3b482-7e3e-4eba-82f4-ff7583c7599b" providerId="AD" clId="Web-{AE8D0D7C-2C62-4A5D-9322-3D57E7B97DF0}" dt="2020-07-29T15:38:39.037" v="29"/>
        <pc:sldMkLst>
          <pc:docMk/>
          <pc:sldMk cId="4202609037" sldId="260"/>
        </pc:sldMkLst>
        <pc:spChg chg="mod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8" creationId="{4C4C5459-37F0-4E88-8163-D4EB5FE29B6E}"/>
          </ac:spMkLst>
        </pc:spChg>
        <pc:spChg chg="del">
          <ac:chgData name="Stacey Reinsma" userId="S::sreinsma@cmhaww.ca::9ff3b482-7e3e-4eba-82f4-ff7583c7599b" providerId="AD" clId="Web-{AE8D0D7C-2C62-4A5D-9322-3D57E7B97DF0}" dt="2020-07-29T15:32:04.802" v="4"/>
          <ac:spMkLst>
            <pc:docMk/>
            <pc:sldMk cId="4202609037" sldId="260"/>
            <ac:spMk id="28" creationId="{EBF87945-A001-489F-9D9B-7D9435F0B9C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3.490" v="13"/>
          <ac:spMkLst>
            <pc:docMk/>
            <pc:sldMk cId="4202609037" sldId="260"/>
            <ac:spMk id="33" creationId="{C7FA33FF-088D-4F16-95A2-2C64D353DEA8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3.490" v="13"/>
          <ac:spMkLst>
            <pc:docMk/>
            <pc:sldMk cId="4202609037" sldId="260"/>
            <ac:spMk id="35" creationId="{A376EFB1-01CF-419F-ABF1-2AF02BBFCBD1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3.490" v="13"/>
          <ac:spMkLst>
            <pc:docMk/>
            <pc:sldMk cId="4202609037" sldId="260"/>
            <ac:spMk id="37" creationId="{FF9DEA15-78BD-4750-AA18-B9F28A6D5AB8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1.662" v="10"/>
          <ac:spMkLst>
            <pc:docMk/>
            <pc:sldMk cId="4202609037" sldId="260"/>
            <ac:spMk id="39" creationId="{C3896A03-3945-419A-B66B-4EE266EDD152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3.474" v="12"/>
          <ac:spMkLst>
            <pc:docMk/>
            <pc:sldMk cId="4202609037" sldId="260"/>
            <ac:spMk id="40" creationId="{6EA86598-DA2C-41D5-BC0C-E877F8818EEB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3.474" v="12"/>
          <ac:spMkLst>
            <pc:docMk/>
            <pc:sldMk cId="4202609037" sldId="260"/>
            <ac:spMk id="41" creationId="{450D3AD2-FA80-415F-A9CE-54D884561CD7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28.005" v="8"/>
          <ac:spMkLst>
            <pc:docMk/>
            <pc:sldMk cId="4202609037" sldId="260"/>
            <ac:spMk id="42" creationId="{F5493CFF-E43B-4B10-ACE1-C8A1246629E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30.209" v="25"/>
          <ac:spMkLst>
            <pc:docMk/>
            <pc:sldMk cId="4202609037" sldId="260"/>
            <ac:spMk id="43" creationId="{C3896A03-3945-419A-B66B-4EE266EDD152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1.662" v="10"/>
          <ac:spMkLst>
            <pc:docMk/>
            <pc:sldMk cId="4202609037" sldId="260"/>
            <ac:spMk id="44" creationId="{B34F5AD2-EDBD-4BBD-A55C-EAFFD0C709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30.209" v="25"/>
          <ac:spMkLst>
            <pc:docMk/>
            <pc:sldMk cId="4202609037" sldId="260"/>
            <ac:spMk id="45" creationId="{B34F5AD2-EDBD-4BBD-A55C-EAFFD0C709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31.662" v="10"/>
          <ac:spMkLst>
            <pc:docMk/>
            <pc:sldMk cId="4202609037" sldId="260"/>
            <ac:spMk id="46" creationId="{450D3AD2-FA80-415F-A9CE-54D884561CD7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30.209" v="25"/>
          <ac:spMkLst>
            <pc:docMk/>
            <pc:sldMk cId="4202609037" sldId="260"/>
            <ac:spMk id="47" creationId="{450D3AD2-FA80-415F-A9CE-54D884561CD7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30.193" v="24"/>
          <ac:spMkLst>
            <pc:docMk/>
            <pc:sldMk cId="4202609037" sldId="260"/>
            <ac:spMk id="49" creationId="{B34F5AD2-EDBD-4BBD-A55C-EAFFD0C709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30.193" v="24"/>
          <ac:spMkLst>
            <pc:docMk/>
            <pc:sldMk cId="4202609037" sldId="260"/>
            <ac:spMk id="50" creationId="{C3896A03-3945-419A-B66B-4EE266EDD152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30.193" v="24"/>
          <ac:spMkLst>
            <pc:docMk/>
            <pc:sldMk cId="4202609037" sldId="260"/>
            <ac:spMk id="51" creationId="{450D3AD2-FA80-415F-A9CE-54D884561CD7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25.303" v="22"/>
          <ac:spMkLst>
            <pc:docMk/>
            <pc:sldMk cId="4202609037" sldId="260"/>
            <ac:spMk id="52" creationId="{C3896A03-3945-419A-B66B-4EE266EDD152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53" creationId="{C3896A03-3945-419A-B66B-4EE266EDD152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25.303" v="22"/>
          <ac:spMkLst>
            <pc:docMk/>
            <pc:sldMk cId="4202609037" sldId="260"/>
            <ac:spMk id="54" creationId="{B34F5AD2-EDBD-4BBD-A55C-EAFFD0C709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55" creationId="{B34F5AD2-EDBD-4BBD-A55C-EAFFD0C709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4:25.303" v="22"/>
          <ac:spMkLst>
            <pc:docMk/>
            <pc:sldMk cId="4202609037" sldId="260"/>
            <ac:spMk id="56" creationId="{450D3AD2-FA80-415F-A9CE-54D884561CD7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57" creationId="{450D3AD2-FA80-415F-A9CE-54D884561CD7}"/>
          </ac:spMkLst>
        </pc:spChg>
        <pc:spChg chg="add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62" creationId="{C3896A03-3945-419A-B66B-4EE266EDD152}"/>
          </ac:spMkLst>
        </pc:spChg>
        <pc:spChg chg="add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64" creationId="{B34F5AD2-EDBD-4BBD-A55C-EAFFD0C7097A}"/>
          </ac:spMkLst>
        </pc:spChg>
        <pc:spChg chg="add">
          <ac:chgData name="Stacey Reinsma" userId="S::sreinsma@cmhaww.ca::9ff3b482-7e3e-4eba-82f4-ff7583c7599b" providerId="AD" clId="Web-{AE8D0D7C-2C62-4A5D-9322-3D57E7B97DF0}" dt="2020-07-29T15:38:39.037" v="29"/>
          <ac:spMkLst>
            <pc:docMk/>
            <pc:sldMk cId="4202609037" sldId="260"/>
            <ac:spMk id="66" creationId="{450D3AD2-FA80-415F-A9CE-54D884561CD7}"/>
          </ac:spMkLst>
        </pc:spChg>
        <pc:picChg chg="mod ord">
          <ac:chgData name="Stacey Reinsma" userId="S::sreinsma@cmhaww.ca::9ff3b482-7e3e-4eba-82f4-ff7583c7599b" providerId="AD" clId="Web-{AE8D0D7C-2C62-4A5D-9322-3D57E7B97DF0}" dt="2020-07-29T15:38:39.037" v="29"/>
          <ac:picMkLst>
            <pc:docMk/>
            <pc:sldMk cId="4202609037" sldId="260"/>
            <ac:picMk id="4" creationId="{DA45583B-FBAD-40A8-9216-15DBD37981A8}"/>
          </ac:picMkLst>
        </pc:picChg>
      </pc:sldChg>
      <pc:sldChg chg="addSp delSp modSp">
        <pc:chgData name="Stacey Reinsma" userId="S::sreinsma@cmhaww.ca::9ff3b482-7e3e-4eba-82f4-ff7583c7599b" providerId="AD" clId="Web-{AE8D0D7C-2C62-4A5D-9322-3D57E7B97DF0}" dt="2020-07-29T15:42:58.631" v="44"/>
        <pc:sldMkLst>
          <pc:docMk/>
          <pc:sldMk cId="2257864531" sldId="261"/>
        </pc:sldMkLst>
        <pc:spChg chg="mod">
          <ac:chgData name="Stacey Reinsma" userId="S::sreinsma@cmhaww.ca::9ff3b482-7e3e-4eba-82f4-ff7583c7599b" providerId="AD" clId="Web-{AE8D0D7C-2C62-4A5D-9322-3D57E7B97DF0}" dt="2020-07-29T15:32:43.662" v="15"/>
          <ac:spMkLst>
            <pc:docMk/>
            <pc:sldMk cId="2257864531" sldId="261"/>
            <ac:spMk id="2" creationId="{00000000-0000-0000-0000-000000000000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2:43.662" v="15"/>
          <ac:spMkLst>
            <pc:docMk/>
            <pc:sldMk cId="2257864531" sldId="261"/>
            <ac:spMk id="11" creationId="{7CA0DAA6-33B8-4A25-810D-2F4D816FB40E}"/>
          </ac:spMkLst>
        </pc:spChg>
        <pc:spChg chg="add del">
          <ac:chgData name="Stacey Reinsma" userId="S::sreinsma@cmhaww.ca::9ff3b482-7e3e-4eba-82f4-ff7583c7599b" providerId="AD" clId="Web-{AE8D0D7C-2C62-4A5D-9322-3D57E7B97DF0}" dt="2020-07-29T15:40:13.037" v="43"/>
          <ac:spMkLst>
            <pc:docMk/>
            <pc:sldMk cId="2257864531" sldId="261"/>
            <ac:spMk id="13" creationId="{C3896A03-3945-419A-B66B-4EE266EDD152}"/>
          </ac:spMkLst>
        </pc:spChg>
        <pc:spChg chg="add del">
          <ac:chgData name="Stacey Reinsma" userId="S::sreinsma@cmhaww.ca::9ff3b482-7e3e-4eba-82f4-ff7583c7599b" providerId="AD" clId="Web-{AE8D0D7C-2C62-4A5D-9322-3D57E7B97DF0}" dt="2020-07-29T15:40:13.037" v="43"/>
          <ac:spMkLst>
            <pc:docMk/>
            <pc:sldMk cId="2257864531" sldId="261"/>
            <ac:spMk id="15" creationId="{B34F5AD2-EDBD-4BBD-A55C-EAFFD0C709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42:58.631" v="44"/>
          <ac:spMkLst>
            <pc:docMk/>
            <pc:sldMk cId="2257864531" sldId="261"/>
            <ac:spMk id="20" creationId="{C3896A03-3945-419A-B66B-4EE266EDD152}"/>
          </ac:spMkLst>
        </pc:spChg>
        <pc:spChg chg="add">
          <ac:chgData name="Stacey Reinsma" userId="S::sreinsma@cmhaww.ca::9ff3b482-7e3e-4eba-82f4-ff7583c7599b" providerId="AD" clId="Web-{AE8D0D7C-2C62-4A5D-9322-3D57E7B97DF0}" dt="2020-07-29T15:42:58.631" v="44"/>
          <ac:spMkLst>
            <pc:docMk/>
            <pc:sldMk cId="2257864531" sldId="261"/>
            <ac:spMk id="25" creationId="{C3896A03-3945-419A-B66B-4EE266EDD152}"/>
          </ac:spMkLst>
        </pc:spChg>
        <pc:spChg chg="add">
          <ac:chgData name="Stacey Reinsma" userId="S::sreinsma@cmhaww.ca::9ff3b482-7e3e-4eba-82f4-ff7583c7599b" providerId="AD" clId="Web-{AE8D0D7C-2C62-4A5D-9322-3D57E7B97DF0}" dt="2020-07-29T15:42:58.631" v="44"/>
          <ac:spMkLst>
            <pc:docMk/>
            <pc:sldMk cId="2257864531" sldId="261"/>
            <ac:spMk id="27" creationId="{B34F5AD2-EDBD-4BBD-A55C-EAFFD0C7097A}"/>
          </ac:spMkLst>
        </pc:spChg>
      </pc:sldChg>
      <pc:sldChg chg="addSp modSp mod setBg">
        <pc:chgData name="Stacey Reinsma" userId="S::sreinsma@cmhaww.ca::9ff3b482-7e3e-4eba-82f4-ff7583c7599b" providerId="AD" clId="Web-{AE8D0D7C-2C62-4A5D-9322-3D57E7B97DF0}" dt="2020-07-29T15:48:57.398" v="61"/>
        <pc:sldMkLst>
          <pc:docMk/>
          <pc:sldMk cId="2708507219" sldId="263"/>
        </pc:sldMkLst>
        <pc:spChg chg="mod">
          <ac:chgData name="Stacey Reinsma" userId="S::sreinsma@cmhaww.ca::9ff3b482-7e3e-4eba-82f4-ff7583c7599b" providerId="AD" clId="Web-{AE8D0D7C-2C62-4A5D-9322-3D57E7B97DF0}" dt="2020-07-29T15:48:57.398" v="61"/>
          <ac:spMkLst>
            <pc:docMk/>
            <pc:sldMk cId="2708507219" sldId="263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AE8D0D7C-2C62-4A5D-9322-3D57E7B97DF0}" dt="2020-07-29T15:48:57.398" v="61"/>
          <ac:spMkLst>
            <pc:docMk/>
            <pc:sldMk cId="2708507219" sldId="263"/>
            <ac:spMk id="3" creationId="{00000000-0000-0000-0000-000000000000}"/>
          </ac:spMkLst>
        </pc:spChg>
        <pc:spChg chg="add">
          <ac:chgData name="Stacey Reinsma" userId="S::sreinsma@cmhaww.ca::9ff3b482-7e3e-4eba-82f4-ff7583c7599b" providerId="AD" clId="Web-{AE8D0D7C-2C62-4A5D-9322-3D57E7B97DF0}" dt="2020-07-29T15:48:57.398" v="61"/>
          <ac:spMkLst>
            <pc:docMk/>
            <pc:sldMk cId="2708507219" sldId="263"/>
            <ac:spMk id="8" creationId="{33CD251C-A887-4D2F-925B-FC097198538B}"/>
          </ac:spMkLst>
        </pc:spChg>
        <pc:spChg chg="add">
          <ac:chgData name="Stacey Reinsma" userId="S::sreinsma@cmhaww.ca::9ff3b482-7e3e-4eba-82f4-ff7583c7599b" providerId="AD" clId="Web-{AE8D0D7C-2C62-4A5D-9322-3D57E7B97DF0}" dt="2020-07-29T15:48:57.398" v="61"/>
          <ac:spMkLst>
            <pc:docMk/>
            <pc:sldMk cId="2708507219" sldId="263"/>
            <ac:spMk id="10" creationId="{B19D093C-27FB-4032-B282-42C4563F257C}"/>
          </ac:spMkLst>
        </pc:spChg>
        <pc:grpChg chg="add">
          <ac:chgData name="Stacey Reinsma" userId="S::sreinsma@cmhaww.ca::9ff3b482-7e3e-4eba-82f4-ff7583c7599b" providerId="AD" clId="Web-{AE8D0D7C-2C62-4A5D-9322-3D57E7B97DF0}" dt="2020-07-29T15:48:57.398" v="61"/>
          <ac:grpSpMkLst>
            <pc:docMk/>
            <pc:sldMk cId="2708507219" sldId="263"/>
            <ac:grpSpMk id="12" creationId="{35EE815E-1BD3-4777-B652-6D98825BF66B}"/>
          </ac:grpSpMkLst>
        </pc:grpChg>
      </pc:sldChg>
      <pc:sldChg chg="addSp delSp modSp mod setBg">
        <pc:chgData name="Stacey Reinsma" userId="S::sreinsma@cmhaww.ca::9ff3b482-7e3e-4eba-82f4-ff7583c7599b" providerId="AD" clId="Web-{AE8D0D7C-2C62-4A5D-9322-3D57E7B97DF0}" dt="2020-07-29T15:48:47.320" v="60"/>
        <pc:sldMkLst>
          <pc:docMk/>
          <pc:sldMk cId="3367178457" sldId="264"/>
        </pc:sldMkLst>
        <pc:spChg chg="mod">
          <ac:chgData name="Stacey Reinsma" userId="S::sreinsma@cmhaww.ca::9ff3b482-7e3e-4eba-82f4-ff7583c7599b" providerId="AD" clId="Web-{AE8D0D7C-2C62-4A5D-9322-3D57E7B97DF0}" dt="2020-07-29T15:48:13.726" v="56"/>
          <ac:spMkLst>
            <pc:docMk/>
            <pc:sldMk cId="3367178457" sldId="264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AE8D0D7C-2C62-4A5D-9322-3D57E7B97DF0}" dt="2020-07-29T15:48:13.726" v="56"/>
          <ac:spMkLst>
            <pc:docMk/>
            <pc:sldMk cId="3367178457" sldId="264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AE8D0D7C-2C62-4A5D-9322-3D57E7B97DF0}" dt="2020-07-29T15:48:13.726" v="56"/>
          <ac:spMkLst>
            <pc:docMk/>
            <pc:sldMk cId="3367178457" sldId="264"/>
            <ac:spMk id="10" creationId="{F5493CFF-E43B-4B10-ACE1-C8A1246629EA}"/>
          </ac:spMkLst>
        </pc:spChg>
        <pc:spChg chg="add">
          <ac:chgData name="Stacey Reinsma" userId="S::sreinsma@cmhaww.ca::9ff3b482-7e3e-4eba-82f4-ff7583c7599b" providerId="AD" clId="Web-{AE8D0D7C-2C62-4A5D-9322-3D57E7B97DF0}" dt="2020-07-29T15:48:13.726" v="56"/>
          <ac:spMkLst>
            <pc:docMk/>
            <pc:sldMk cId="3367178457" sldId="264"/>
            <ac:spMk id="15" creationId="{C3896A03-3945-419A-B66B-4EE266EDD152}"/>
          </ac:spMkLst>
        </pc:spChg>
        <pc:spChg chg="add">
          <ac:chgData name="Stacey Reinsma" userId="S::sreinsma@cmhaww.ca::9ff3b482-7e3e-4eba-82f4-ff7583c7599b" providerId="AD" clId="Web-{AE8D0D7C-2C62-4A5D-9322-3D57E7B97DF0}" dt="2020-07-29T15:48:13.726" v="56"/>
          <ac:spMkLst>
            <pc:docMk/>
            <pc:sldMk cId="3367178457" sldId="264"/>
            <ac:spMk id="17" creationId="{B34F5AD2-EDBD-4BBD-A55C-EAFFD0C7097A}"/>
          </ac:spMkLst>
        </pc:spChg>
        <pc:spChg chg="add">
          <ac:chgData name="Stacey Reinsma" userId="S::sreinsma@cmhaww.ca::9ff3b482-7e3e-4eba-82f4-ff7583c7599b" providerId="AD" clId="Web-{AE8D0D7C-2C62-4A5D-9322-3D57E7B97DF0}" dt="2020-07-29T15:48:13.726" v="56"/>
          <ac:spMkLst>
            <pc:docMk/>
            <pc:sldMk cId="3367178457" sldId="264"/>
            <ac:spMk id="19" creationId="{450D3AD2-FA80-415F-A9CE-54D884561CD7}"/>
          </ac:spMkLst>
        </pc:spChg>
        <pc:picChg chg="add del mod">
          <ac:chgData name="Stacey Reinsma" userId="S::sreinsma@cmhaww.ca::9ff3b482-7e3e-4eba-82f4-ff7583c7599b" providerId="AD" clId="Web-{AE8D0D7C-2C62-4A5D-9322-3D57E7B97DF0}" dt="2020-07-29T15:46:48.163" v="48"/>
          <ac:picMkLst>
            <pc:docMk/>
            <pc:sldMk cId="3367178457" sldId="264"/>
            <ac:picMk id="4" creationId="{86C3EB66-E853-4135-B0CC-2AE3E4A612E2}"/>
          </ac:picMkLst>
        </pc:picChg>
        <pc:picChg chg="add mod ord">
          <ac:chgData name="Stacey Reinsma" userId="S::sreinsma@cmhaww.ca::9ff3b482-7e3e-4eba-82f4-ff7583c7599b" providerId="AD" clId="Web-{AE8D0D7C-2C62-4A5D-9322-3D57E7B97DF0}" dt="2020-07-29T15:48:47.320" v="60"/>
          <ac:picMkLst>
            <pc:docMk/>
            <pc:sldMk cId="3367178457" sldId="264"/>
            <ac:picMk id="5" creationId="{16B52F7A-EE98-4CCB-9926-49A4DD4F2B91}"/>
          </ac:picMkLst>
        </pc:picChg>
      </pc:sldChg>
      <pc:sldChg chg="modSp">
        <pc:chgData name="Stacey Reinsma" userId="S::sreinsma@cmhaww.ca::9ff3b482-7e3e-4eba-82f4-ff7583c7599b" providerId="AD" clId="Web-{AE8D0D7C-2C62-4A5D-9322-3D57E7B97DF0}" dt="2020-07-29T15:49:49.523" v="100" actId="20577"/>
        <pc:sldMkLst>
          <pc:docMk/>
          <pc:sldMk cId="3485113119" sldId="265"/>
        </pc:sldMkLst>
        <pc:spChg chg="mod">
          <ac:chgData name="Stacey Reinsma" userId="S::sreinsma@cmhaww.ca::9ff3b482-7e3e-4eba-82f4-ff7583c7599b" providerId="AD" clId="Web-{AE8D0D7C-2C62-4A5D-9322-3D57E7B97DF0}" dt="2020-07-29T15:49:49.523" v="100" actId="20577"/>
          <ac:spMkLst>
            <pc:docMk/>
            <pc:sldMk cId="3485113119" sldId="265"/>
            <ac:spMk id="2" creationId="{00000000-0000-0000-0000-000000000000}"/>
          </ac:spMkLst>
        </pc:spChg>
      </pc:sldChg>
      <pc:sldChg chg="addSp modSp">
        <pc:chgData name="Stacey Reinsma" userId="S::sreinsma@cmhaww.ca::9ff3b482-7e3e-4eba-82f4-ff7583c7599b" providerId="AD" clId="Web-{AE8D0D7C-2C62-4A5D-9322-3D57E7B97DF0}" dt="2020-07-29T15:33:18.443" v="18"/>
        <pc:sldMkLst>
          <pc:docMk/>
          <pc:sldMk cId="584488161" sldId="281"/>
        </pc:sldMkLst>
        <pc:spChg chg="mod">
          <ac:chgData name="Stacey Reinsma" userId="S::sreinsma@cmhaww.ca::9ff3b482-7e3e-4eba-82f4-ff7583c7599b" providerId="AD" clId="Web-{AE8D0D7C-2C62-4A5D-9322-3D57E7B97DF0}" dt="2020-07-29T15:33:18.443" v="18"/>
          <ac:spMkLst>
            <pc:docMk/>
            <pc:sldMk cId="584488161" sldId="281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AE8D0D7C-2C62-4A5D-9322-3D57E7B97DF0}" dt="2020-07-29T15:33:18.443" v="18"/>
          <ac:spMkLst>
            <pc:docMk/>
            <pc:sldMk cId="584488161" sldId="281"/>
            <ac:spMk id="43010" creationId="{00000000-0000-0000-0000-000000000000}"/>
          </ac:spMkLst>
        </pc:spChg>
        <pc:spChg chg="mod ord">
          <ac:chgData name="Stacey Reinsma" userId="S::sreinsma@cmhaww.ca::9ff3b482-7e3e-4eba-82f4-ff7583c7599b" providerId="AD" clId="Web-{AE8D0D7C-2C62-4A5D-9322-3D57E7B97DF0}" dt="2020-07-29T15:33:18.443" v="18"/>
          <ac:spMkLst>
            <pc:docMk/>
            <pc:sldMk cId="584488161" sldId="281"/>
            <ac:spMk id="43011" creationId="{00000000-0000-0000-0000-000000000000}"/>
          </ac:spMkLst>
        </pc:spChg>
        <pc:spChg chg="add">
          <ac:chgData name="Stacey Reinsma" userId="S::sreinsma@cmhaww.ca::9ff3b482-7e3e-4eba-82f4-ff7583c7599b" providerId="AD" clId="Web-{AE8D0D7C-2C62-4A5D-9322-3D57E7B97DF0}" dt="2020-07-29T15:33:18.443" v="18"/>
          <ac:spMkLst>
            <pc:docMk/>
            <pc:sldMk cId="584488161" sldId="281"/>
            <ac:spMk id="43034" creationId="{33CD251C-A887-4D2F-925B-FC097198538B}"/>
          </ac:spMkLst>
        </pc:spChg>
        <pc:spChg chg="add">
          <ac:chgData name="Stacey Reinsma" userId="S::sreinsma@cmhaww.ca::9ff3b482-7e3e-4eba-82f4-ff7583c7599b" providerId="AD" clId="Web-{AE8D0D7C-2C62-4A5D-9322-3D57E7B97DF0}" dt="2020-07-29T15:33:18.443" v="18"/>
          <ac:spMkLst>
            <pc:docMk/>
            <pc:sldMk cId="584488161" sldId="281"/>
            <ac:spMk id="43035" creationId="{B19D093C-27FB-4032-B282-42C4563F257C}"/>
          </ac:spMkLst>
        </pc:spChg>
        <pc:grpChg chg="add">
          <ac:chgData name="Stacey Reinsma" userId="S::sreinsma@cmhaww.ca::9ff3b482-7e3e-4eba-82f4-ff7583c7599b" providerId="AD" clId="Web-{AE8D0D7C-2C62-4A5D-9322-3D57E7B97DF0}" dt="2020-07-29T15:33:18.443" v="18"/>
          <ac:grpSpMkLst>
            <pc:docMk/>
            <pc:sldMk cId="584488161" sldId="281"/>
            <ac:grpSpMk id="43036" creationId="{35EE815E-1BD3-4777-B652-6D98825BF66B}"/>
          </ac:grpSpMkLst>
        </pc:grpChg>
      </pc:sldChg>
      <pc:sldChg chg="addSp modSp">
        <pc:chgData name="Stacey Reinsma" userId="S::sreinsma@cmhaww.ca::9ff3b482-7e3e-4eba-82f4-ff7583c7599b" providerId="AD" clId="Web-{AE8D0D7C-2C62-4A5D-9322-3D57E7B97DF0}" dt="2020-07-29T15:33:08.474" v="17"/>
        <pc:sldMkLst>
          <pc:docMk/>
          <pc:sldMk cId="2844327301" sldId="282"/>
        </pc:sldMkLst>
        <pc:spChg chg="mod">
          <ac:chgData name="Stacey Reinsma" userId="S::sreinsma@cmhaww.ca::9ff3b482-7e3e-4eba-82f4-ff7583c7599b" providerId="AD" clId="Web-{AE8D0D7C-2C62-4A5D-9322-3D57E7B97DF0}" dt="2020-07-29T15:33:08.474" v="17"/>
          <ac:spMkLst>
            <pc:docMk/>
            <pc:sldMk cId="2844327301" sldId="282"/>
            <ac:spMk id="6146" creationId="{00000000-0000-0000-0000-000000000000}"/>
          </ac:spMkLst>
        </pc:spChg>
        <pc:spChg chg="mod">
          <ac:chgData name="Stacey Reinsma" userId="S::sreinsma@cmhaww.ca::9ff3b482-7e3e-4eba-82f4-ff7583c7599b" providerId="AD" clId="Web-{AE8D0D7C-2C62-4A5D-9322-3D57E7B97DF0}" dt="2020-07-29T15:33:08.474" v="17"/>
          <ac:spMkLst>
            <pc:docMk/>
            <pc:sldMk cId="2844327301" sldId="282"/>
            <ac:spMk id="11267" creationId="{00000000-0000-0000-0000-000000000000}"/>
          </ac:spMkLst>
        </pc:spChg>
        <pc:spChg chg="add">
          <ac:chgData name="Stacey Reinsma" userId="S::sreinsma@cmhaww.ca::9ff3b482-7e3e-4eba-82f4-ff7583c7599b" providerId="AD" clId="Web-{AE8D0D7C-2C62-4A5D-9322-3D57E7B97DF0}" dt="2020-07-29T15:33:08.474" v="17"/>
          <ac:spMkLst>
            <pc:docMk/>
            <pc:sldMk cId="2844327301" sldId="282"/>
            <ac:spMk id="11288" creationId="{C3896A03-3945-419A-B66B-4EE266EDD152}"/>
          </ac:spMkLst>
        </pc:spChg>
        <pc:spChg chg="add">
          <ac:chgData name="Stacey Reinsma" userId="S::sreinsma@cmhaww.ca::9ff3b482-7e3e-4eba-82f4-ff7583c7599b" providerId="AD" clId="Web-{AE8D0D7C-2C62-4A5D-9322-3D57E7B97DF0}" dt="2020-07-29T15:33:08.474" v="17"/>
          <ac:spMkLst>
            <pc:docMk/>
            <pc:sldMk cId="2844327301" sldId="282"/>
            <ac:spMk id="11289" creationId="{B34F5AD2-EDBD-4BBD-A55C-EAFFD0C7097A}"/>
          </ac:spMkLst>
        </pc:spChg>
        <pc:spChg chg="add">
          <ac:chgData name="Stacey Reinsma" userId="S::sreinsma@cmhaww.ca::9ff3b482-7e3e-4eba-82f4-ff7583c7599b" providerId="AD" clId="Web-{AE8D0D7C-2C62-4A5D-9322-3D57E7B97DF0}" dt="2020-07-29T15:33:08.474" v="17"/>
          <ac:spMkLst>
            <pc:docMk/>
            <pc:sldMk cId="2844327301" sldId="282"/>
            <ac:spMk id="11290" creationId="{B8EAE243-3A9F-4A46-B0D9-04C723A8A1BD}"/>
          </ac:spMkLst>
        </pc:spChg>
      </pc:sldChg>
      <pc:sldChg chg="addSp delSp modSp mod setClrOvrMap">
        <pc:chgData name="Stacey Reinsma" userId="S::sreinsma@cmhaww.ca::9ff3b482-7e3e-4eba-82f4-ff7583c7599b" providerId="AD" clId="Web-{AE8D0D7C-2C62-4A5D-9322-3D57E7B97DF0}" dt="2020-07-29T15:39:55.881" v="42" actId="1076"/>
        <pc:sldMkLst>
          <pc:docMk/>
          <pc:sldMk cId="1791717881" sldId="283"/>
        </pc:sldMkLst>
        <pc:spChg chg="mod">
          <ac:chgData name="Stacey Reinsma" userId="S::sreinsma@cmhaww.ca::9ff3b482-7e3e-4eba-82f4-ff7583c7599b" providerId="AD" clId="Web-{AE8D0D7C-2C62-4A5D-9322-3D57E7B97DF0}" dt="2020-07-29T15:39:46.662" v="39" actId="20577"/>
          <ac:spMkLst>
            <pc:docMk/>
            <pc:sldMk cId="1791717881" sldId="283"/>
            <ac:spMk id="6" creationId="{DFE03CFD-F08D-4092-8BD4-308E1A8005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8:59.162" v="30"/>
          <ac:spMkLst>
            <pc:docMk/>
            <pc:sldMk cId="1791717881" sldId="283"/>
            <ac:spMk id="19" creationId="{B34F5AD2-EDBD-4BBD-A55C-EAFFD0C7097A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8:59.162" v="30"/>
          <ac:spMkLst>
            <pc:docMk/>
            <pc:sldMk cId="1791717881" sldId="283"/>
            <ac:spMk id="24" creationId="{C3896A03-3945-419A-B66B-4EE266EDD152}"/>
          </ac:spMkLst>
        </pc:spChg>
        <pc:spChg chg="add del">
          <ac:chgData name="Stacey Reinsma" userId="S::sreinsma@cmhaww.ca::9ff3b482-7e3e-4eba-82f4-ff7583c7599b" providerId="AD" clId="Web-{AE8D0D7C-2C62-4A5D-9322-3D57E7B97DF0}" dt="2020-07-29T15:38:59.162" v="30"/>
          <ac:spMkLst>
            <pc:docMk/>
            <pc:sldMk cId="1791717881" sldId="283"/>
            <ac:spMk id="26" creationId="{6832F003-FCA6-4CFB-A2EA-308F3AA257D1}"/>
          </ac:spMkLst>
        </pc:spChg>
        <pc:spChg chg="add">
          <ac:chgData name="Stacey Reinsma" userId="S::sreinsma@cmhaww.ca::9ff3b482-7e3e-4eba-82f4-ff7583c7599b" providerId="AD" clId="Web-{AE8D0D7C-2C62-4A5D-9322-3D57E7B97DF0}" dt="2020-07-29T15:38:59.162" v="30"/>
          <ac:spMkLst>
            <pc:docMk/>
            <pc:sldMk cId="1791717881" sldId="283"/>
            <ac:spMk id="29" creationId="{B34F5AD2-EDBD-4BBD-A55C-EAFFD0C7097A}"/>
          </ac:spMkLst>
        </pc:spChg>
        <pc:spChg chg="add">
          <ac:chgData name="Stacey Reinsma" userId="S::sreinsma@cmhaww.ca::9ff3b482-7e3e-4eba-82f4-ff7583c7599b" providerId="AD" clId="Web-{AE8D0D7C-2C62-4A5D-9322-3D57E7B97DF0}" dt="2020-07-29T15:38:59.162" v="30"/>
          <ac:spMkLst>
            <pc:docMk/>
            <pc:sldMk cId="1791717881" sldId="283"/>
            <ac:spMk id="31" creationId="{C3896A03-3945-419A-B66B-4EE266EDD152}"/>
          </ac:spMkLst>
        </pc:spChg>
        <pc:picChg chg="mod">
          <ac:chgData name="Stacey Reinsma" userId="S::sreinsma@cmhaww.ca::9ff3b482-7e3e-4eba-82f4-ff7583c7599b" providerId="AD" clId="Web-{AE8D0D7C-2C62-4A5D-9322-3D57E7B97DF0}" dt="2020-07-29T15:39:55.881" v="42" actId="1076"/>
          <ac:picMkLst>
            <pc:docMk/>
            <pc:sldMk cId="1791717881" sldId="283"/>
            <ac:picMk id="17" creationId="{AFB8E83B-5D02-4974-AF44-03465F0F4A53}"/>
          </ac:picMkLst>
        </pc:picChg>
      </pc:sldChg>
    </pc:docChg>
  </pc:docChgLst>
  <pc:docChgLst>
    <pc:chgData name="Kelly Forster" userId="S::kforster@cmhaww.ca::d019d6f0-e078-4867-beb9-b2908bde914d" providerId="AD" clId="Web-{4FAE2665-7016-431A-B345-096DABFCC692}"/>
    <pc:docChg chg="modSld">
      <pc:chgData name="Kelly Forster" userId="S::kforster@cmhaww.ca::d019d6f0-e078-4867-beb9-b2908bde914d" providerId="AD" clId="Web-{4FAE2665-7016-431A-B345-096DABFCC692}" dt="2020-07-29T17:58:54.407" v="21" actId="1076"/>
      <pc:docMkLst>
        <pc:docMk/>
      </pc:docMkLst>
      <pc:sldChg chg="modSp">
        <pc:chgData name="Kelly Forster" userId="S::kforster@cmhaww.ca::d019d6f0-e078-4867-beb9-b2908bde914d" providerId="AD" clId="Web-{4FAE2665-7016-431A-B345-096DABFCC692}" dt="2020-07-29T17:58:54.407" v="21" actId="1076"/>
        <pc:sldMkLst>
          <pc:docMk/>
          <pc:sldMk cId="2153646325" sldId="267"/>
        </pc:sldMkLst>
        <pc:spChg chg="mod">
          <ac:chgData name="Kelly Forster" userId="S::kforster@cmhaww.ca::d019d6f0-e078-4867-beb9-b2908bde914d" providerId="AD" clId="Web-{4FAE2665-7016-431A-B345-096DABFCC692}" dt="2020-07-29T17:58:46.406" v="18" actId="20577"/>
          <ac:spMkLst>
            <pc:docMk/>
            <pc:sldMk cId="2153646325" sldId="267"/>
            <ac:spMk id="3" creationId="{00000000-0000-0000-0000-000000000000}"/>
          </ac:spMkLst>
        </pc:spChg>
        <pc:picChg chg="mod">
          <ac:chgData name="Kelly Forster" userId="S::kforster@cmhaww.ca::d019d6f0-e078-4867-beb9-b2908bde914d" providerId="AD" clId="Web-{4FAE2665-7016-431A-B345-096DABFCC692}" dt="2020-07-29T17:58:54.407" v="21" actId="1076"/>
          <ac:picMkLst>
            <pc:docMk/>
            <pc:sldMk cId="2153646325" sldId="267"/>
            <ac:picMk id="4" creationId="{82CF1F3F-F48B-47B9-9163-559B0367FBC2}"/>
          </ac:picMkLst>
        </pc:picChg>
      </pc:sldChg>
    </pc:docChg>
  </pc:docChgLst>
  <pc:docChgLst>
    <pc:chgData name="Stacey Reinsma" userId="S::sreinsma@cmhaww.ca::9ff3b482-7e3e-4eba-82f4-ff7583c7599b" providerId="AD" clId="Web-{DCD51FCD-C2FA-40B4-AF68-989E8798BC48}"/>
    <pc:docChg chg="addSld modSld">
      <pc:chgData name="Stacey Reinsma" userId="S::sreinsma@cmhaww.ca::9ff3b482-7e3e-4eba-82f4-ff7583c7599b" providerId="AD" clId="Web-{DCD51FCD-C2FA-40B4-AF68-989E8798BC48}" dt="2020-07-29T18:06:37.589" v="170" actId="14100"/>
      <pc:docMkLst>
        <pc:docMk/>
      </pc:docMkLst>
      <pc:sldChg chg="addSp delSp modSp mod setBg">
        <pc:chgData name="Stacey Reinsma" userId="S::sreinsma@cmhaww.ca::9ff3b482-7e3e-4eba-82f4-ff7583c7599b" providerId="AD" clId="Web-{DCD51FCD-C2FA-40B4-AF68-989E8798BC48}" dt="2020-07-29T18:01:20.076" v="157" actId="20577"/>
        <pc:sldMkLst>
          <pc:docMk/>
          <pc:sldMk cId="2153646325" sldId="267"/>
        </pc:sldMkLst>
        <pc:spChg chg="mod">
          <ac:chgData name="Stacey Reinsma" userId="S::sreinsma@cmhaww.ca::9ff3b482-7e3e-4eba-82f4-ff7583c7599b" providerId="AD" clId="Web-{DCD51FCD-C2FA-40B4-AF68-989E8798BC48}" dt="2020-07-29T18:00:20.305" v="116" actId="1076"/>
          <ac:spMkLst>
            <pc:docMk/>
            <pc:sldMk cId="2153646325" sldId="267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DCD51FCD-C2FA-40B4-AF68-989E8798BC48}" dt="2020-07-29T18:01:20.076" v="157" actId="20577"/>
          <ac:spMkLst>
            <pc:docMk/>
            <pc:sldMk cId="2153646325" sldId="267"/>
            <ac:spMk id="3" creationId="{00000000-0000-0000-0000-000000000000}"/>
          </ac:spMkLst>
        </pc:spChg>
        <pc:spChg chg="add">
          <ac:chgData name="Stacey Reinsma" userId="S::sreinsma@cmhaww.ca::9ff3b482-7e3e-4eba-82f4-ff7583c7599b" providerId="AD" clId="Web-{DCD51FCD-C2FA-40B4-AF68-989E8798BC48}" dt="2020-07-29T17:56:26.003" v="16"/>
          <ac:spMkLst>
            <pc:docMk/>
            <pc:sldMk cId="2153646325" sldId="267"/>
            <ac:spMk id="14" creationId="{F56F5174-31D9-4DBB-AAB7-A1FD7BDB1352}"/>
          </ac:spMkLst>
        </pc:spChg>
        <pc:spChg chg="add">
          <ac:chgData name="Stacey Reinsma" userId="S::sreinsma@cmhaww.ca::9ff3b482-7e3e-4eba-82f4-ff7583c7599b" providerId="AD" clId="Web-{DCD51FCD-C2FA-40B4-AF68-989E8798BC48}" dt="2020-07-29T17:56:26.003" v="16"/>
          <ac:spMkLst>
            <pc:docMk/>
            <pc:sldMk cId="2153646325" sldId="267"/>
            <ac:spMk id="18" creationId="{F9A95BEE-6BB1-4A28-A8E6-A34B2E42EF87}"/>
          </ac:spMkLst>
        </pc:spChg>
        <pc:picChg chg="add mod">
          <ac:chgData name="Stacey Reinsma" userId="S::sreinsma@cmhaww.ca::9ff3b482-7e3e-4eba-82f4-ff7583c7599b" providerId="AD" clId="Web-{DCD51FCD-C2FA-40B4-AF68-989E8798BC48}" dt="2020-07-29T17:56:26.003" v="16"/>
          <ac:picMkLst>
            <pc:docMk/>
            <pc:sldMk cId="2153646325" sldId="267"/>
            <ac:picMk id="4" creationId="{82CF1F3F-F48B-47B9-9163-559B0367FBC2}"/>
          </ac:picMkLst>
        </pc:picChg>
        <pc:picChg chg="add del">
          <ac:chgData name="Stacey Reinsma" userId="S::sreinsma@cmhaww.ca::9ff3b482-7e3e-4eba-82f4-ff7583c7599b" providerId="AD" clId="Web-{DCD51FCD-C2FA-40B4-AF68-989E8798BC48}" dt="2020-07-29T17:56:12.517" v="12"/>
          <ac:picMkLst>
            <pc:docMk/>
            <pc:sldMk cId="2153646325" sldId="267"/>
            <ac:picMk id="5" creationId="{FA7B11B0-411D-4D10-945B-B352D59BD8F3}"/>
          </ac:picMkLst>
        </pc:picChg>
        <pc:picChg chg="add del">
          <ac:chgData name="Stacey Reinsma" userId="S::sreinsma@cmhaww.ca::9ff3b482-7e3e-4eba-82f4-ff7583c7599b" providerId="AD" clId="Web-{DCD51FCD-C2FA-40B4-AF68-989E8798BC48}" dt="2020-07-29T17:56:26.003" v="16"/>
          <ac:picMkLst>
            <pc:docMk/>
            <pc:sldMk cId="2153646325" sldId="267"/>
            <ac:picMk id="9" creationId="{54DDEBDD-D8BD-41A6-8A0D-B00E3768B0F9}"/>
          </ac:picMkLst>
        </pc:picChg>
        <pc:picChg chg="add">
          <ac:chgData name="Stacey Reinsma" userId="S::sreinsma@cmhaww.ca::9ff3b482-7e3e-4eba-82f4-ff7583c7599b" providerId="AD" clId="Web-{DCD51FCD-C2FA-40B4-AF68-989E8798BC48}" dt="2020-07-29T17:56:26.003" v="16"/>
          <ac:picMkLst>
            <pc:docMk/>
            <pc:sldMk cId="2153646325" sldId="267"/>
            <ac:picMk id="16" creationId="{AE113210-7872-481A-ADE6-3A05CCAF5EB2}"/>
          </ac:picMkLst>
        </pc:picChg>
      </pc:sldChg>
      <pc:sldChg chg="addSp modSp">
        <pc:chgData name="Stacey Reinsma" userId="S::sreinsma@cmhaww.ca::9ff3b482-7e3e-4eba-82f4-ff7583c7599b" providerId="AD" clId="Web-{DCD51FCD-C2FA-40B4-AF68-989E8798BC48}" dt="2020-07-29T18:05:07.799" v="165" actId="1076"/>
        <pc:sldMkLst>
          <pc:docMk/>
          <pc:sldMk cId="2638608876" sldId="268"/>
        </pc:sldMkLst>
        <pc:spChg chg="mod">
          <ac:chgData name="Stacey Reinsma" userId="S::sreinsma@cmhaww.ca::9ff3b482-7e3e-4eba-82f4-ff7583c7599b" providerId="AD" clId="Web-{DCD51FCD-C2FA-40B4-AF68-989E8798BC48}" dt="2020-07-29T18:04:57.877" v="160" actId="20577"/>
          <ac:spMkLst>
            <pc:docMk/>
            <pc:sldMk cId="2638608876" sldId="268"/>
            <ac:spMk id="3" creationId="{00000000-0000-0000-0000-000000000000}"/>
          </ac:spMkLst>
        </pc:spChg>
        <pc:picChg chg="add mod">
          <ac:chgData name="Stacey Reinsma" userId="S::sreinsma@cmhaww.ca::9ff3b482-7e3e-4eba-82f4-ff7583c7599b" providerId="AD" clId="Web-{DCD51FCD-C2FA-40B4-AF68-989E8798BC48}" dt="2020-07-29T18:05:07.799" v="165" actId="1076"/>
          <ac:picMkLst>
            <pc:docMk/>
            <pc:sldMk cId="2638608876" sldId="268"/>
            <ac:picMk id="4" creationId="{FC31A3DA-6EAA-4A9D-9937-363231D22AEB}"/>
          </ac:picMkLst>
        </pc:picChg>
      </pc:sldChg>
      <pc:sldChg chg="addSp delSp modSp mod setBg">
        <pc:chgData name="Stacey Reinsma" userId="S::sreinsma@cmhaww.ca::9ff3b482-7e3e-4eba-82f4-ff7583c7599b" providerId="AD" clId="Web-{DCD51FCD-C2FA-40B4-AF68-989E8798BC48}" dt="2020-07-29T17:58:41.702" v="25" actId="1076"/>
        <pc:sldMkLst>
          <pc:docMk/>
          <pc:sldMk cId="3501849382" sldId="287"/>
        </pc:sldMkLst>
        <pc:spChg chg="add">
          <ac:chgData name="Stacey Reinsma" userId="S::sreinsma@cmhaww.ca::9ff3b482-7e3e-4eba-82f4-ff7583c7599b" providerId="AD" clId="Web-{DCD51FCD-C2FA-40B4-AF68-989E8798BC48}" dt="2020-07-29T17:57:20.070" v="19"/>
          <ac:spMkLst>
            <pc:docMk/>
            <pc:sldMk cId="3501849382" sldId="287"/>
            <ac:spMk id="4" creationId="{C3896A03-3945-419A-B66B-4EE266EDD152}"/>
          </ac:spMkLst>
        </pc:spChg>
        <pc:spChg chg="add">
          <ac:chgData name="Stacey Reinsma" userId="S::sreinsma@cmhaww.ca::9ff3b482-7e3e-4eba-82f4-ff7583c7599b" providerId="AD" clId="Web-{DCD51FCD-C2FA-40B4-AF68-989E8798BC48}" dt="2020-07-29T17:57:20.070" v="19"/>
          <ac:spMkLst>
            <pc:docMk/>
            <pc:sldMk cId="3501849382" sldId="287"/>
            <ac:spMk id="5" creationId="{B34F5AD2-EDBD-4BBD-A55C-EAFFD0C7097A}"/>
          </ac:spMkLst>
        </pc:spChg>
        <pc:spChg chg="add del">
          <ac:chgData name="Stacey Reinsma" userId="S::sreinsma@cmhaww.ca::9ff3b482-7e3e-4eba-82f4-ff7583c7599b" providerId="AD" clId="Web-{DCD51FCD-C2FA-40B4-AF68-989E8798BC48}" dt="2020-07-29T17:57:20.054" v="18"/>
          <ac:spMkLst>
            <pc:docMk/>
            <pc:sldMk cId="3501849382" sldId="287"/>
            <ac:spMk id="7" creationId="{0B761509-3B9A-49A6-A84B-C3D86811697D}"/>
          </ac:spMkLst>
        </pc:spChg>
        <pc:spChg chg="add del">
          <ac:chgData name="Stacey Reinsma" userId="S::sreinsma@cmhaww.ca::9ff3b482-7e3e-4eba-82f4-ff7583c7599b" providerId="AD" clId="Web-{DCD51FCD-C2FA-40B4-AF68-989E8798BC48}" dt="2020-07-29T17:57:20.054" v="18"/>
          <ac:spMkLst>
            <pc:docMk/>
            <pc:sldMk cId="3501849382" sldId="287"/>
            <ac:spMk id="9" creationId="{91DE43FD-EB47-414A-B0AB-169B0FFFA527}"/>
          </ac:spMkLst>
        </pc:spChg>
        <pc:grpChg chg="add del">
          <ac:chgData name="Stacey Reinsma" userId="S::sreinsma@cmhaww.ca::9ff3b482-7e3e-4eba-82f4-ff7583c7599b" providerId="AD" clId="Web-{DCD51FCD-C2FA-40B4-AF68-989E8798BC48}" dt="2020-07-29T17:57:20.054" v="18"/>
          <ac:grpSpMkLst>
            <pc:docMk/>
            <pc:sldMk cId="3501849382" sldId="287"/>
            <ac:grpSpMk id="11" creationId="{58495BCC-CE77-4CC2-952E-846F41119FD5}"/>
          </ac:grpSpMkLst>
        </pc:grpChg>
        <pc:picChg chg="del mod">
          <ac:chgData name="Stacey Reinsma" userId="S::sreinsma@cmhaww.ca::9ff3b482-7e3e-4eba-82f4-ff7583c7599b" providerId="AD" clId="Web-{DCD51FCD-C2FA-40B4-AF68-989E8798BC48}" dt="2020-07-29T17:58:23.326" v="20"/>
          <ac:picMkLst>
            <pc:docMk/>
            <pc:sldMk cId="3501849382" sldId="287"/>
            <ac:picMk id="2" creationId="{541F7A7F-ED85-4328-A100-BF61DE2377A4}"/>
          </ac:picMkLst>
        </pc:picChg>
        <pc:picChg chg="add mod">
          <ac:chgData name="Stacey Reinsma" userId="S::sreinsma@cmhaww.ca::9ff3b482-7e3e-4eba-82f4-ff7583c7599b" providerId="AD" clId="Web-{DCD51FCD-C2FA-40B4-AF68-989E8798BC48}" dt="2020-07-29T17:58:41.702" v="25" actId="1076"/>
          <ac:picMkLst>
            <pc:docMk/>
            <pc:sldMk cId="3501849382" sldId="287"/>
            <ac:picMk id="3" creationId="{D5DBA462-C771-4BC8-B570-1420B9FB762F}"/>
          </ac:picMkLst>
        </pc:picChg>
      </pc:sldChg>
      <pc:sldChg chg="addSp modSp new">
        <pc:chgData name="Stacey Reinsma" userId="S::sreinsma@cmhaww.ca::9ff3b482-7e3e-4eba-82f4-ff7583c7599b" providerId="AD" clId="Web-{DCD51FCD-C2FA-40B4-AF68-989E8798BC48}" dt="2020-07-29T18:06:37.589" v="170" actId="14100"/>
        <pc:sldMkLst>
          <pc:docMk/>
          <pc:sldMk cId="3373082846" sldId="288"/>
        </pc:sldMkLst>
        <pc:picChg chg="add mod">
          <ac:chgData name="Stacey Reinsma" userId="S::sreinsma@cmhaww.ca::9ff3b482-7e3e-4eba-82f4-ff7583c7599b" providerId="AD" clId="Web-{DCD51FCD-C2FA-40B4-AF68-989E8798BC48}" dt="2020-07-29T18:06:37.589" v="170" actId="14100"/>
          <ac:picMkLst>
            <pc:docMk/>
            <pc:sldMk cId="3373082846" sldId="288"/>
            <ac:picMk id="3" creationId="{5F41CF09-17C4-407D-A0EA-9586AF5307AA}"/>
          </ac:picMkLst>
        </pc:picChg>
      </pc:sldChg>
    </pc:docChg>
  </pc:docChgLst>
  <pc:docChgLst>
    <pc:chgData name="Stacey Reinsma" userId="S::sreinsma@cmhaww.ca::9ff3b482-7e3e-4eba-82f4-ff7583c7599b" providerId="AD" clId="Web-{3B1F377D-BE44-4C56-BA98-C08D57B9A248}"/>
    <pc:docChg chg="modSld">
      <pc:chgData name="Stacey Reinsma" userId="S::sreinsma@cmhaww.ca::9ff3b482-7e3e-4eba-82f4-ff7583c7599b" providerId="AD" clId="Web-{3B1F377D-BE44-4C56-BA98-C08D57B9A248}" dt="2020-07-29T16:04:07.896" v="469" actId="20577"/>
      <pc:docMkLst>
        <pc:docMk/>
      </pc:docMkLst>
      <pc:sldChg chg="addSp delSp modSp mod setBg">
        <pc:chgData name="Stacey Reinsma" userId="S::sreinsma@cmhaww.ca::9ff3b482-7e3e-4eba-82f4-ff7583c7599b" providerId="AD" clId="Web-{3B1F377D-BE44-4C56-BA98-C08D57B9A248}" dt="2020-07-29T15:55:51.506" v="154" actId="20577"/>
        <pc:sldMkLst>
          <pc:docMk/>
          <pc:sldMk cId="3485113119" sldId="265"/>
        </pc:sldMkLst>
        <pc:spChg chg="mod">
          <ac:chgData name="Stacey Reinsma" userId="S::sreinsma@cmhaww.ca::9ff3b482-7e3e-4eba-82f4-ff7583c7599b" providerId="AD" clId="Web-{3B1F377D-BE44-4C56-BA98-C08D57B9A248}" dt="2020-07-29T15:55:51.506" v="154" actId="20577"/>
          <ac:spMkLst>
            <pc:docMk/>
            <pc:sldMk cId="3485113119" sldId="265"/>
            <ac:spMk id="2" creationId="{00000000-0000-0000-0000-000000000000}"/>
          </ac:spMkLst>
        </pc:spChg>
        <pc:spChg chg="add del mod">
          <ac:chgData name="Stacey Reinsma" userId="S::sreinsma@cmhaww.ca::9ff3b482-7e3e-4eba-82f4-ff7583c7599b" providerId="AD" clId="Web-{3B1F377D-BE44-4C56-BA98-C08D57B9A248}" dt="2020-07-29T15:55:00.303" v="122"/>
          <ac:spMkLst>
            <pc:docMk/>
            <pc:sldMk cId="3485113119" sldId="265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4:48.397" v="117"/>
          <ac:spMkLst>
            <pc:docMk/>
            <pc:sldMk cId="3485113119" sldId="265"/>
            <ac:spMk id="6" creationId="{85016AEC-0320-4ED0-8ECB-FE11DDDFE17A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4:48.397" v="117"/>
          <ac:spMkLst>
            <pc:docMk/>
            <pc:sldMk cId="3485113119" sldId="265"/>
            <ac:spMk id="7" creationId="{7A792DF6-CC34-4DC4-9334-D43BB7836753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2:01.507" v="2"/>
          <ac:spMkLst>
            <pc:docMk/>
            <pc:sldMk cId="3485113119" sldId="265"/>
            <ac:spMk id="8" creationId="{33CD251C-A887-4D2F-925B-FC097198538B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3:17.663" v="66"/>
          <ac:spMkLst>
            <pc:docMk/>
            <pc:sldMk cId="3485113119" sldId="265"/>
            <ac:spMk id="9" creationId="{85016AEC-0320-4ED0-8ECB-FE11DDDFE17A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2:01.507" v="2"/>
          <ac:spMkLst>
            <pc:docMk/>
            <pc:sldMk cId="3485113119" sldId="265"/>
            <ac:spMk id="10" creationId="{B19D093C-27FB-4032-B282-42C4563F257C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3:17.663" v="66"/>
          <ac:spMkLst>
            <pc:docMk/>
            <pc:sldMk cId="3485113119" sldId="265"/>
            <ac:spMk id="11" creationId="{7A792DF6-CC34-4DC4-9334-D43BB7836753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3:17.663" v="66"/>
          <ac:spMkLst>
            <pc:docMk/>
            <pc:sldMk cId="3485113119" sldId="265"/>
            <ac:spMk id="13" creationId="{8B660204-C393-4F3C-8ACC-5771824A2DF9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4:48.397" v="117"/>
          <ac:spMkLst>
            <pc:docMk/>
            <pc:sldMk cId="3485113119" sldId="265"/>
            <ac:spMk id="14" creationId="{8B660204-C393-4F3C-8ACC-5771824A2DF9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4:51.850" v="119"/>
          <ac:spMkLst>
            <pc:docMk/>
            <pc:sldMk cId="3485113119" sldId="265"/>
            <ac:spMk id="16" creationId="{2F56F8EA-3356-4455-9899-320874F6E465}"/>
          </ac:spMkLst>
        </pc:spChg>
        <pc:spChg chg="add">
          <ac:chgData name="Stacey Reinsma" userId="S::sreinsma@cmhaww.ca::9ff3b482-7e3e-4eba-82f4-ff7583c7599b" providerId="AD" clId="Web-{3B1F377D-BE44-4C56-BA98-C08D57B9A248}" dt="2020-07-29T15:55:00.303" v="122"/>
          <ac:spMkLst>
            <pc:docMk/>
            <pc:sldMk cId="3485113119" sldId="265"/>
            <ac:spMk id="18" creationId="{85016AEC-0320-4ED0-8ECB-FE11DDDFE17A}"/>
          </ac:spMkLst>
        </pc:spChg>
        <pc:spChg chg="add">
          <ac:chgData name="Stacey Reinsma" userId="S::sreinsma@cmhaww.ca::9ff3b482-7e3e-4eba-82f4-ff7583c7599b" providerId="AD" clId="Web-{3B1F377D-BE44-4C56-BA98-C08D57B9A248}" dt="2020-07-29T15:55:00.303" v="122"/>
          <ac:spMkLst>
            <pc:docMk/>
            <pc:sldMk cId="3485113119" sldId="265"/>
            <ac:spMk id="19" creationId="{7A792DF6-CC34-4DC4-9334-D43BB7836753}"/>
          </ac:spMkLst>
        </pc:spChg>
        <pc:spChg chg="add">
          <ac:chgData name="Stacey Reinsma" userId="S::sreinsma@cmhaww.ca::9ff3b482-7e3e-4eba-82f4-ff7583c7599b" providerId="AD" clId="Web-{3B1F377D-BE44-4C56-BA98-C08D57B9A248}" dt="2020-07-29T15:55:00.303" v="122"/>
          <ac:spMkLst>
            <pc:docMk/>
            <pc:sldMk cId="3485113119" sldId="265"/>
            <ac:spMk id="20" creationId="{8B660204-C393-4F3C-8ACC-5771824A2DF9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5:00.256" v="121"/>
          <ac:spMkLst>
            <pc:docMk/>
            <pc:sldMk cId="3485113119" sldId="265"/>
            <ac:spMk id="34" creationId="{D55CD764-972B-4CA5-A885-53E55C63E174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5:00.256" v="121"/>
          <ac:spMkLst>
            <pc:docMk/>
            <pc:sldMk cId="3485113119" sldId="265"/>
            <ac:spMk id="35" creationId="{E3E51905-F374-4E1A-97CF-B741584B74D5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5:00.256" v="121"/>
          <ac:spMkLst>
            <pc:docMk/>
            <pc:sldMk cId="3485113119" sldId="265"/>
            <ac:spMk id="36" creationId="{34165AB3-7006-4430-BCE3-25476BE13322}"/>
          </ac:spMkLst>
        </pc:spChg>
        <pc:grpChg chg="add del">
          <ac:chgData name="Stacey Reinsma" userId="S::sreinsma@cmhaww.ca::9ff3b482-7e3e-4eba-82f4-ff7583c7599b" providerId="AD" clId="Web-{3B1F377D-BE44-4C56-BA98-C08D57B9A248}" dt="2020-07-29T15:52:01.507" v="2"/>
          <ac:grpSpMkLst>
            <pc:docMk/>
            <pc:sldMk cId="3485113119" sldId="265"/>
            <ac:grpSpMk id="12" creationId="{35EE815E-1BD3-4777-B652-6D98825BF66B}"/>
          </ac:grpSpMkLst>
        </pc:grpChg>
        <pc:grpChg chg="add del">
          <ac:chgData name="Stacey Reinsma" userId="S::sreinsma@cmhaww.ca::9ff3b482-7e3e-4eba-82f4-ff7583c7599b" providerId="AD" clId="Web-{3B1F377D-BE44-4C56-BA98-C08D57B9A248}" dt="2020-07-29T15:55:00.256" v="121"/>
          <ac:grpSpMkLst>
            <pc:docMk/>
            <pc:sldMk cId="3485113119" sldId="265"/>
            <ac:grpSpMk id="37" creationId="{22725F33-435F-480E-996D-205671CDC409}"/>
          </ac:grpSpMkLst>
        </pc:grpChg>
        <pc:graphicFrameChg chg="add del">
          <ac:chgData name="Stacey Reinsma" userId="S::sreinsma@cmhaww.ca::9ff3b482-7e3e-4eba-82f4-ff7583c7599b" providerId="AD" clId="Web-{3B1F377D-BE44-4C56-BA98-C08D57B9A248}" dt="2020-07-29T15:53:17.663" v="66"/>
          <ac:graphicFrameMkLst>
            <pc:docMk/>
            <pc:sldMk cId="3485113119" sldId="265"/>
            <ac:graphicFrameMk id="5" creationId="{72B9AF8C-E8AE-4C97-86BA-11F0E6318BD0}"/>
          </ac:graphicFrameMkLst>
        </pc:graphicFrameChg>
        <pc:graphicFrameChg chg="add del">
          <ac:chgData name="Stacey Reinsma" userId="S::sreinsma@cmhaww.ca::9ff3b482-7e3e-4eba-82f4-ff7583c7599b" providerId="AD" clId="Web-{3B1F377D-BE44-4C56-BA98-C08D57B9A248}" dt="2020-07-29T15:54:48.397" v="117"/>
          <ac:graphicFrameMkLst>
            <pc:docMk/>
            <pc:sldMk cId="3485113119" sldId="265"/>
            <ac:graphicFrameMk id="15" creationId="{69072BE5-99A0-4025-970C-F46B2A3F7354}"/>
          </ac:graphicFrameMkLst>
        </pc:graphicFrameChg>
        <pc:graphicFrameChg chg="add del">
          <ac:chgData name="Stacey Reinsma" userId="S::sreinsma@cmhaww.ca::9ff3b482-7e3e-4eba-82f4-ff7583c7599b" providerId="AD" clId="Web-{3B1F377D-BE44-4C56-BA98-C08D57B9A248}" dt="2020-07-29T15:54:51.850" v="119"/>
          <ac:graphicFrameMkLst>
            <pc:docMk/>
            <pc:sldMk cId="3485113119" sldId="265"/>
            <ac:graphicFrameMk id="17" creationId="{B30D29C7-44F8-4A86-A90B-838E4E08878D}"/>
          </ac:graphicFrameMkLst>
        </pc:graphicFrameChg>
        <pc:graphicFrameChg chg="add mod modGraphic">
          <ac:chgData name="Stacey Reinsma" userId="S::sreinsma@cmhaww.ca::9ff3b482-7e3e-4eba-82f4-ff7583c7599b" providerId="AD" clId="Web-{3B1F377D-BE44-4C56-BA98-C08D57B9A248}" dt="2020-07-29T15:55:39.756" v="124"/>
          <ac:graphicFrameMkLst>
            <pc:docMk/>
            <pc:sldMk cId="3485113119" sldId="265"/>
            <ac:graphicFrameMk id="21" creationId="{69072BE5-99A0-4025-970C-F46B2A3F7354}"/>
          </ac:graphicFrameMkLst>
        </pc:graphicFrameChg>
        <pc:graphicFrameChg chg="add del">
          <ac:chgData name="Stacey Reinsma" userId="S::sreinsma@cmhaww.ca::9ff3b482-7e3e-4eba-82f4-ff7583c7599b" providerId="AD" clId="Web-{3B1F377D-BE44-4C56-BA98-C08D57B9A248}" dt="2020-07-29T15:55:00.256" v="121"/>
          <ac:graphicFrameMkLst>
            <pc:docMk/>
            <pc:sldMk cId="3485113119" sldId="265"/>
            <ac:graphicFrameMk id="42" creationId="{1C437690-7651-4BE6-93FB-B55D033273DE}"/>
          </ac:graphicFrameMkLst>
        </pc:graphicFrameChg>
      </pc:sldChg>
      <pc:sldChg chg="addSp delSp modSp mod setBg setClrOvrMap">
        <pc:chgData name="Stacey Reinsma" userId="S::sreinsma@cmhaww.ca::9ff3b482-7e3e-4eba-82f4-ff7583c7599b" providerId="AD" clId="Web-{3B1F377D-BE44-4C56-BA98-C08D57B9A248}" dt="2020-07-29T16:04:07.896" v="469" actId="20577"/>
        <pc:sldMkLst>
          <pc:docMk/>
          <pc:sldMk cId="121280941" sldId="285"/>
        </pc:sldMkLst>
        <pc:spChg chg="mod">
          <ac:chgData name="Stacey Reinsma" userId="S::sreinsma@cmhaww.ca::9ff3b482-7e3e-4eba-82f4-ff7583c7599b" providerId="AD" clId="Web-{3B1F377D-BE44-4C56-BA98-C08D57B9A248}" dt="2020-07-29T16:03:11.412" v="442"/>
          <ac:spMkLst>
            <pc:docMk/>
            <pc:sldMk cId="121280941" sldId="285"/>
            <ac:spMk id="2" creationId="{4BE89BF0-EE08-46A0-BA42-C72AA77B948D}"/>
          </ac:spMkLst>
        </pc:spChg>
        <pc:spChg chg="add del mod">
          <ac:chgData name="Stacey Reinsma" userId="S::sreinsma@cmhaww.ca::9ff3b482-7e3e-4eba-82f4-ff7583c7599b" providerId="AD" clId="Web-{3B1F377D-BE44-4C56-BA98-C08D57B9A248}" dt="2020-07-29T15:58:39.865" v="359"/>
          <ac:spMkLst>
            <pc:docMk/>
            <pc:sldMk cId="121280941" sldId="285"/>
            <ac:spMk id="3" creationId="{EF71B155-7079-44B1-BEE4-F989FA8C3714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7:34.006" v="277"/>
          <ac:spMkLst>
            <pc:docMk/>
            <pc:sldMk cId="121280941" sldId="285"/>
            <ac:spMk id="6" creationId="{DC8C3900-B8A1-4965-88E6-CBCBFE067207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8:39.834" v="358"/>
          <ac:spMkLst>
            <pc:docMk/>
            <pc:sldMk cId="121280941" sldId="285"/>
            <ac:spMk id="8" creationId="{3A5B4632-C963-4296-86F0-79AA9EA5AE98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7:08.366" v="275"/>
          <ac:spMkLst>
            <pc:docMk/>
            <pc:sldMk cId="121280941" sldId="285"/>
            <ac:spMk id="9" creationId="{37E32B78-23DD-4E77-8B9C-7779E3BF20C2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9:19.772" v="366"/>
          <ac:spMkLst>
            <pc:docMk/>
            <pc:sldMk cId="121280941" sldId="285"/>
            <ac:spMk id="11" creationId="{DC8C3900-B8A1-4965-88E6-CBCBFE067207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0:25.318" v="377"/>
          <ac:spMkLst>
            <pc:docMk/>
            <pc:sldMk cId="121280941" sldId="285"/>
            <ac:spMk id="14" creationId="{85016AEC-0320-4ED0-8ECB-FE11DDDFE17A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9:19.647" v="365"/>
          <ac:spMkLst>
            <pc:docMk/>
            <pc:sldMk cId="121280941" sldId="285"/>
            <ac:spMk id="17" creationId="{DC8C3900-B8A1-4965-88E6-CBCBFE067207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0:25.318" v="377"/>
          <ac:spMkLst>
            <pc:docMk/>
            <pc:sldMk cId="121280941" sldId="285"/>
            <ac:spMk id="19" creationId="{7A792DF6-CC34-4DC4-9334-D43BB7836753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0:25.318" v="377"/>
          <ac:spMkLst>
            <pc:docMk/>
            <pc:sldMk cId="121280941" sldId="285"/>
            <ac:spMk id="21" creationId="{8B660204-C393-4F3C-8ACC-5771824A2DF9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0:08.365" v="372"/>
          <ac:spMkLst>
            <pc:docMk/>
            <pc:sldMk cId="121280941" sldId="285"/>
            <ac:spMk id="23" creationId="{3A5B4632-C963-4296-86F0-79AA9EA5AE98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0:25.209" v="376"/>
          <ac:spMkLst>
            <pc:docMk/>
            <pc:sldMk cId="121280941" sldId="285"/>
            <ac:spMk id="25" creationId="{3A5B4632-C963-4296-86F0-79AA9EA5AE98}"/>
          </ac:spMkLst>
        </pc:spChg>
        <pc:spChg chg="add del">
          <ac:chgData name="Stacey Reinsma" userId="S::sreinsma@cmhaww.ca::9ff3b482-7e3e-4eba-82f4-ff7583c7599b" providerId="AD" clId="Web-{3B1F377D-BE44-4C56-BA98-C08D57B9A248}" dt="2020-07-29T15:59:57.350" v="370"/>
          <ac:spMkLst>
            <pc:docMk/>
            <pc:sldMk cId="121280941" sldId="285"/>
            <ac:spMk id="26" creationId="{3A5B4632-C963-4296-86F0-79AA9EA5AE98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12.271" v="403"/>
          <ac:spMkLst>
            <pc:docMk/>
            <pc:sldMk cId="121280941" sldId="285"/>
            <ac:spMk id="27" creationId="{3A5B4632-C963-4296-86F0-79AA9EA5AE98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00.443" v="398"/>
          <ac:spMkLst>
            <pc:docMk/>
            <pc:sldMk cId="121280941" sldId="285"/>
            <ac:spMk id="30" creationId="{DCC231C8-C761-4B31-9B1C-C6D19248C6B3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10.865" v="400"/>
          <ac:spMkLst>
            <pc:docMk/>
            <pc:sldMk cId="121280941" sldId="285"/>
            <ac:spMk id="31" creationId="{4351DFE5-F63D-4BE0-BDA9-E3EB88F01AA5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1:42.724" v="394"/>
          <ac:spMkLst>
            <pc:docMk/>
            <pc:sldMk cId="121280941" sldId="285"/>
            <ac:spMk id="32" creationId="{DCC231C8-C761-4B31-9B1C-C6D19248C6B3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12.131" v="402"/>
          <ac:spMkLst>
            <pc:docMk/>
            <pc:sldMk cId="121280941" sldId="285"/>
            <ac:spMk id="33" creationId="{5628E5CB-913B-4378-97CE-18C9F6410C53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43.724" v="421"/>
          <ac:spMkLst>
            <pc:docMk/>
            <pc:sldMk cId="121280941" sldId="285"/>
            <ac:spMk id="35" creationId="{955A2079-FA98-4876-80F0-72364A7D2EA4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43.677" v="420"/>
          <ac:spMkLst>
            <pc:docMk/>
            <pc:sldMk cId="121280941" sldId="285"/>
            <ac:spMk id="37" creationId="{577D1452-F0B7-431E-9A24-D3F7103D8510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3:11.412" v="442"/>
          <ac:spMkLst>
            <pc:docMk/>
            <pc:sldMk cId="121280941" sldId="285"/>
            <ac:spMk id="38" creationId="{6C4028FD-8BAA-4A19-BFDE-594D991B7552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40.662" v="418"/>
          <ac:spMkLst>
            <pc:docMk/>
            <pc:sldMk cId="121280941" sldId="285"/>
            <ac:spMk id="40" creationId="{46C2E80F-49A6-4372-B103-219D417A55ED}"/>
          </ac:spMkLst>
        </pc:spChg>
        <pc:spChg chg="add del">
          <ac:chgData name="Stacey Reinsma" userId="S::sreinsma@cmhaww.ca::9ff3b482-7e3e-4eba-82f4-ff7583c7599b" providerId="AD" clId="Web-{3B1F377D-BE44-4C56-BA98-C08D57B9A248}" dt="2020-07-29T16:02:43.677" v="420"/>
          <ac:spMkLst>
            <pc:docMk/>
            <pc:sldMk cId="121280941" sldId="285"/>
            <ac:spMk id="42" creationId="{A660F4F9-5DF5-4F15-BE6A-CD8648BB1148}"/>
          </ac:spMkLst>
        </pc:spChg>
        <pc:spChg chg="add">
          <ac:chgData name="Stacey Reinsma" userId="S::sreinsma@cmhaww.ca::9ff3b482-7e3e-4eba-82f4-ff7583c7599b" providerId="AD" clId="Web-{3B1F377D-BE44-4C56-BA98-C08D57B9A248}" dt="2020-07-29T16:03:11.412" v="442"/>
          <ac:spMkLst>
            <pc:docMk/>
            <pc:sldMk cId="121280941" sldId="285"/>
            <ac:spMk id="43" creationId="{3A5B4632-C963-4296-86F0-79AA9EA5AE98}"/>
          </ac:spMkLst>
        </pc:spChg>
        <pc:graphicFrameChg chg="add del">
          <ac:chgData name="Stacey Reinsma" userId="S::sreinsma@cmhaww.ca::9ff3b482-7e3e-4eba-82f4-ff7583c7599b" providerId="AD" clId="Web-{3B1F377D-BE44-4C56-BA98-C08D57B9A248}" dt="2020-07-29T15:57:08.366" v="275"/>
          <ac:graphicFrameMkLst>
            <pc:docMk/>
            <pc:sldMk cId="121280941" sldId="285"/>
            <ac:graphicFrameMk id="5" creationId="{6678DFFF-FA6A-4DFA-89FE-27E04C006913}"/>
          </ac:graphicFrameMkLst>
        </pc:graphicFrameChg>
        <pc:graphicFrameChg chg="add del">
          <ac:chgData name="Stacey Reinsma" userId="S::sreinsma@cmhaww.ca::9ff3b482-7e3e-4eba-82f4-ff7583c7599b" providerId="AD" clId="Web-{3B1F377D-BE44-4C56-BA98-C08D57B9A248}" dt="2020-07-29T15:57:34.006" v="277"/>
          <ac:graphicFrameMkLst>
            <pc:docMk/>
            <pc:sldMk cId="121280941" sldId="285"/>
            <ac:graphicFrameMk id="7" creationId="{693D8905-04BB-4B1B-ADE2-3C9277F99E5A}"/>
          </ac:graphicFrameMkLst>
        </pc:graphicFrameChg>
        <pc:graphicFrameChg chg="add del">
          <ac:chgData name="Stacey Reinsma" userId="S::sreinsma@cmhaww.ca::9ff3b482-7e3e-4eba-82f4-ff7583c7599b" providerId="AD" clId="Web-{3B1F377D-BE44-4C56-BA98-C08D57B9A248}" dt="2020-07-29T15:58:39.834" v="358"/>
          <ac:graphicFrameMkLst>
            <pc:docMk/>
            <pc:sldMk cId="121280941" sldId="285"/>
            <ac:graphicFrameMk id="10" creationId="{596AAC4F-6DAE-4A4A-B1DF-0A594AB526C4}"/>
          </ac:graphicFrameMkLst>
        </pc:graphicFrameChg>
        <pc:graphicFrameChg chg="add mod modGraphic">
          <ac:chgData name="Stacey Reinsma" userId="S::sreinsma@cmhaww.ca::9ff3b482-7e3e-4eba-82f4-ff7583c7599b" providerId="AD" clId="Web-{3B1F377D-BE44-4C56-BA98-C08D57B9A248}" dt="2020-07-29T16:04:07.896" v="469" actId="20577"/>
          <ac:graphicFrameMkLst>
            <pc:docMk/>
            <pc:sldMk cId="121280941" sldId="285"/>
            <ac:graphicFrameMk id="12" creationId="{44D54C65-3785-4ADB-809F-5EABFB57D507}"/>
          </ac:graphicFrameMkLst>
        </pc:graphicFrameChg>
        <pc:picChg chg="add del">
          <ac:chgData name="Stacey Reinsma" userId="S::sreinsma@cmhaww.ca::9ff3b482-7e3e-4eba-82f4-ff7583c7599b" providerId="AD" clId="Web-{3B1F377D-BE44-4C56-BA98-C08D57B9A248}" dt="2020-07-29T16:00:15.787" v="374"/>
          <ac:picMkLst>
            <pc:docMk/>
            <pc:sldMk cId="121280941" sldId="285"/>
            <ac:picMk id="24" creationId="{AF91CBF7-1F61-412F-B160-07F4BBE5CDC8}"/>
          </ac:picMkLst>
        </pc:picChg>
        <pc:picChg chg="add del">
          <ac:chgData name="Stacey Reinsma" userId="S::sreinsma@cmhaww.ca::9ff3b482-7e3e-4eba-82f4-ff7583c7599b" providerId="AD" clId="Web-{3B1F377D-BE44-4C56-BA98-C08D57B9A248}" dt="2020-07-29T16:01:49.193" v="396"/>
          <ac:picMkLst>
            <pc:docMk/>
            <pc:sldMk cId="121280941" sldId="285"/>
            <ac:picMk id="29" creationId="{E2D83195-36E9-4F77-8F9B-918F7F198DD0}"/>
          </ac:picMkLst>
        </pc:picChg>
        <pc:picChg chg="add del">
          <ac:chgData name="Stacey Reinsma" userId="S::sreinsma@cmhaww.ca::9ff3b482-7e3e-4eba-82f4-ff7583c7599b" providerId="AD" clId="Web-{3B1F377D-BE44-4C56-BA98-C08D57B9A248}" dt="2020-07-29T16:02:10.865" v="400"/>
          <ac:picMkLst>
            <pc:docMk/>
            <pc:sldMk cId="121280941" sldId="285"/>
            <ac:picMk id="34" creationId="{02DD2BC0-6F29-4B4F-8D61-2DCF6D2E8E73}"/>
          </ac:picMkLst>
        </pc:picChg>
      </pc:sldChg>
      <pc:sldChg chg="addSp modSp mod setBg">
        <pc:chgData name="Stacey Reinsma" userId="S::sreinsma@cmhaww.ca::9ff3b482-7e3e-4eba-82f4-ff7583c7599b" providerId="AD" clId="Web-{3B1F377D-BE44-4C56-BA98-C08D57B9A248}" dt="2020-07-29T15:50:39.616" v="0"/>
        <pc:sldMkLst>
          <pc:docMk/>
          <pc:sldMk cId="542713641" sldId="286"/>
        </pc:sldMkLst>
        <pc:spChg chg="mod">
          <ac:chgData name="Stacey Reinsma" userId="S::sreinsma@cmhaww.ca::9ff3b482-7e3e-4eba-82f4-ff7583c7599b" providerId="AD" clId="Web-{3B1F377D-BE44-4C56-BA98-C08D57B9A248}" dt="2020-07-29T15:50:39.616" v="0"/>
          <ac:spMkLst>
            <pc:docMk/>
            <pc:sldMk cId="542713641" sldId="286"/>
            <ac:spMk id="2" creationId="{FAD9E57A-A5D6-4892-95EC-D81A19AF04D8}"/>
          </ac:spMkLst>
        </pc:spChg>
        <pc:spChg chg="add">
          <ac:chgData name="Stacey Reinsma" userId="S::sreinsma@cmhaww.ca::9ff3b482-7e3e-4eba-82f4-ff7583c7599b" providerId="AD" clId="Web-{3B1F377D-BE44-4C56-BA98-C08D57B9A248}" dt="2020-07-29T15:50:39.616" v="0"/>
          <ac:spMkLst>
            <pc:docMk/>
            <pc:sldMk cId="542713641" sldId="286"/>
            <ac:spMk id="8" creationId="{9C149059-5F88-425B-AD63-2D45C7131037}"/>
          </ac:spMkLst>
        </pc:spChg>
        <pc:spChg chg="add">
          <ac:chgData name="Stacey Reinsma" userId="S::sreinsma@cmhaww.ca::9ff3b482-7e3e-4eba-82f4-ff7583c7599b" providerId="AD" clId="Web-{3B1F377D-BE44-4C56-BA98-C08D57B9A248}" dt="2020-07-29T15:50:39.616" v="0"/>
          <ac:spMkLst>
            <pc:docMk/>
            <pc:sldMk cId="542713641" sldId="286"/>
            <ac:spMk id="11" creationId="{233F6408-E1FB-40EE-933F-488D38CCC73F}"/>
          </ac:spMkLst>
        </pc:spChg>
        <pc:spChg chg="add">
          <ac:chgData name="Stacey Reinsma" userId="S::sreinsma@cmhaww.ca::9ff3b482-7e3e-4eba-82f4-ff7583c7599b" providerId="AD" clId="Web-{3B1F377D-BE44-4C56-BA98-C08D57B9A248}" dt="2020-07-29T15:50:39.616" v="0"/>
          <ac:spMkLst>
            <pc:docMk/>
            <pc:sldMk cId="542713641" sldId="286"/>
            <ac:spMk id="13" creationId="{F055C0C5-567C-4C02-83F3-B427BC740697}"/>
          </ac:spMkLst>
        </pc:spChg>
        <pc:spChg chg="add">
          <ac:chgData name="Stacey Reinsma" userId="S::sreinsma@cmhaww.ca::9ff3b482-7e3e-4eba-82f4-ff7583c7599b" providerId="AD" clId="Web-{3B1F377D-BE44-4C56-BA98-C08D57B9A248}" dt="2020-07-29T15:50:39.616" v="0"/>
          <ac:spMkLst>
            <pc:docMk/>
            <pc:sldMk cId="542713641" sldId="286"/>
            <ac:spMk id="15" creationId="{E48B6BD6-5DED-4B86-A4B3-D35037F68FC4}"/>
          </ac:spMkLst>
        </pc:spChg>
        <pc:picChg chg="mod">
          <ac:chgData name="Stacey Reinsma" userId="S::sreinsma@cmhaww.ca::9ff3b482-7e3e-4eba-82f4-ff7583c7599b" providerId="AD" clId="Web-{3B1F377D-BE44-4C56-BA98-C08D57B9A248}" dt="2020-07-29T15:50:39.616" v="0"/>
          <ac:picMkLst>
            <pc:docMk/>
            <pc:sldMk cId="542713641" sldId="286"/>
            <ac:picMk id="4" creationId="{EBF7F562-EF98-43AD-8871-884FFB92F370}"/>
          </ac:picMkLst>
        </pc:picChg>
      </pc:sldChg>
    </pc:docChg>
  </pc:docChgLst>
  <pc:docChgLst>
    <pc:chgData name="Stacey Reinsma" userId="S::sreinsma@cmhaww.ca::9ff3b482-7e3e-4eba-82f4-ff7583c7599b" providerId="AD" clId="Web-{ACEF27AD-CE3A-4DD6-8D47-68AD2881F14A}"/>
    <pc:docChg chg="modSld">
      <pc:chgData name="Stacey Reinsma" userId="S::sreinsma@cmhaww.ca::9ff3b482-7e3e-4eba-82f4-ff7583c7599b" providerId="AD" clId="Web-{ACEF27AD-CE3A-4DD6-8D47-68AD2881F14A}" dt="2020-07-29T18:35:40.279" v="74"/>
      <pc:docMkLst>
        <pc:docMk/>
      </pc:docMkLst>
      <pc:sldChg chg="addSp modSp mod setBg">
        <pc:chgData name="Stacey Reinsma" userId="S::sreinsma@cmhaww.ca::9ff3b482-7e3e-4eba-82f4-ff7583c7599b" providerId="AD" clId="Web-{ACEF27AD-CE3A-4DD6-8D47-68AD2881F14A}" dt="2020-07-29T18:35:27.388" v="73"/>
        <pc:sldMkLst>
          <pc:docMk/>
          <pc:sldMk cId="2638608876" sldId="268"/>
        </pc:sldMkLst>
        <pc:spChg chg="mod">
          <ac:chgData name="Stacey Reinsma" userId="S::sreinsma@cmhaww.ca::9ff3b482-7e3e-4eba-82f4-ff7583c7599b" providerId="AD" clId="Web-{ACEF27AD-CE3A-4DD6-8D47-68AD2881F14A}" dt="2020-07-29T18:35:27.388" v="73"/>
          <ac:spMkLst>
            <pc:docMk/>
            <pc:sldMk cId="2638608876" sldId="268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ACEF27AD-CE3A-4DD6-8D47-68AD2881F14A}" dt="2020-07-29T18:35:27.388" v="73"/>
          <ac:spMkLst>
            <pc:docMk/>
            <pc:sldMk cId="2638608876" sldId="268"/>
            <ac:spMk id="3" creationId="{00000000-0000-0000-0000-000000000000}"/>
          </ac:spMkLst>
        </pc:spChg>
        <pc:spChg chg="add">
          <ac:chgData name="Stacey Reinsma" userId="S::sreinsma@cmhaww.ca::9ff3b482-7e3e-4eba-82f4-ff7583c7599b" providerId="AD" clId="Web-{ACEF27AD-CE3A-4DD6-8D47-68AD2881F14A}" dt="2020-07-29T18:35:27.388" v="73"/>
          <ac:spMkLst>
            <pc:docMk/>
            <pc:sldMk cId="2638608876" sldId="268"/>
            <ac:spMk id="8" creationId="{33CD251C-A887-4D2F-925B-FC097198538B}"/>
          </ac:spMkLst>
        </pc:spChg>
        <pc:spChg chg="add">
          <ac:chgData name="Stacey Reinsma" userId="S::sreinsma@cmhaww.ca::9ff3b482-7e3e-4eba-82f4-ff7583c7599b" providerId="AD" clId="Web-{ACEF27AD-CE3A-4DD6-8D47-68AD2881F14A}" dt="2020-07-29T18:35:27.388" v="73"/>
          <ac:spMkLst>
            <pc:docMk/>
            <pc:sldMk cId="2638608876" sldId="268"/>
            <ac:spMk id="10" creationId="{B19D093C-27FB-4032-B282-42C4563F257C}"/>
          </ac:spMkLst>
        </pc:spChg>
        <pc:grpChg chg="add">
          <ac:chgData name="Stacey Reinsma" userId="S::sreinsma@cmhaww.ca::9ff3b482-7e3e-4eba-82f4-ff7583c7599b" providerId="AD" clId="Web-{ACEF27AD-CE3A-4DD6-8D47-68AD2881F14A}" dt="2020-07-29T18:35:27.388" v="73"/>
          <ac:grpSpMkLst>
            <pc:docMk/>
            <pc:sldMk cId="2638608876" sldId="268"/>
            <ac:grpSpMk id="12" creationId="{35EE815E-1BD3-4777-B652-6D98825BF66B}"/>
          </ac:grpSpMkLst>
        </pc:grpChg>
      </pc:sldChg>
      <pc:sldChg chg="addSp modSp mod setBg">
        <pc:chgData name="Stacey Reinsma" userId="S::sreinsma@cmhaww.ca::9ff3b482-7e3e-4eba-82f4-ff7583c7599b" providerId="AD" clId="Web-{ACEF27AD-CE3A-4DD6-8D47-68AD2881F14A}" dt="2020-07-29T18:35:40.279" v="74"/>
        <pc:sldMkLst>
          <pc:docMk/>
          <pc:sldMk cId="3544563475" sldId="269"/>
        </pc:sldMkLst>
        <pc:spChg chg="mod">
          <ac:chgData name="Stacey Reinsma" userId="S::sreinsma@cmhaww.ca::9ff3b482-7e3e-4eba-82f4-ff7583c7599b" providerId="AD" clId="Web-{ACEF27AD-CE3A-4DD6-8D47-68AD2881F14A}" dt="2020-07-29T18:35:40.279" v="74"/>
          <ac:spMkLst>
            <pc:docMk/>
            <pc:sldMk cId="3544563475" sldId="269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ACEF27AD-CE3A-4DD6-8D47-68AD2881F14A}" dt="2020-07-29T18:35:40.279" v="74"/>
          <ac:spMkLst>
            <pc:docMk/>
            <pc:sldMk cId="3544563475" sldId="269"/>
            <ac:spMk id="3" creationId="{00000000-0000-0000-0000-000000000000}"/>
          </ac:spMkLst>
        </pc:spChg>
        <pc:spChg chg="add">
          <ac:chgData name="Stacey Reinsma" userId="S::sreinsma@cmhaww.ca::9ff3b482-7e3e-4eba-82f4-ff7583c7599b" providerId="AD" clId="Web-{ACEF27AD-CE3A-4DD6-8D47-68AD2881F14A}" dt="2020-07-29T18:35:40.279" v="74"/>
          <ac:spMkLst>
            <pc:docMk/>
            <pc:sldMk cId="3544563475" sldId="269"/>
            <ac:spMk id="8" creationId="{33CD251C-A887-4D2F-925B-FC097198538B}"/>
          </ac:spMkLst>
        </pc:spChg>
        <pc:spChg chg="add">
          <ac:chgData name="Stacey Reinsma" userId="S::sreinsma@cmhaww.ca::9ff3b482-7e3e-4eba-82f4-ff7583c7599b" providerId="AD" clId="Web-{ACEF27AD-CE3A-4DD6-8D47-68AD2881F14A}" dt="2020-07-29T18:35:40.279" v="74"/>
          <ac:spMkLst>
            <pc:docMk/>
            <pc:sldMk cId="3544563475" sldId="269"/>
            <ac:spMk id="10" creationId="{B19D093C-27FB-4032-B282-42C4563F257C}"/>
          </ac:spMkLst>
        </pc:spChg>
        <pc:grpChg chg="add">
          <ac:chgData name="Stacey Reinsma" userId="S::sreinsma@cmhaww.ca::9ff3b482-7e3e-4eba-82f4-ff7583c7599b" providerId="AD" clId="Web-{ACEF27AD-CE3A-4DD6-8D47-68AD2881F14A}" dt="2020-07-29T18:35:40.279" v="74"/>
          <ac:grpSpMkLst>
            <pc:docMk/>
            <pc:sldMk cId="3544563475" sldId="269"/>
            <ac:grpSpMk id="12" creationId="{35EE815E-1BD3-4777-B652-6D98825BF66B}"/>
          </ac:grpSpMkLst>
        </pc:grpChg>
      </pc:sldChg>
      <pc:sldChg chg="addSp modSp mod setBg setClrOvrMap">
        <pc:chgData name="Stacey Reinsma" userId="S::sreinsma@cmhaww.ca::9ff3b482-7e3e-4eba-82f4-ff7583c7599b" providerId="AD" clId="Web-{ACEF27AD-CE3A-4DD6-8D47-68AD2881F14A}" dt="2020-07-29T18:32:17.683" v="72" actId="20577"/>
        <pc:sldMkLst>
          <pc:docMk/>
          <pc:sldMk cId="3884576057" sldId="289"/>
        </pc:sldMkLst>
        <pc:spChg chg="mod">
          <ac:chgData name="Stacey Reinsma" userId="S::sreinsma@cmhaww.ca::9ff3b482-7e3e-4eba-82f4-ff7583c7599b" providerId="AD" clId="Web-{ACEF27AD-CE3A-4DD6-8D47-68AD2881F14A}" dt="2020-07-29T18:31:56.417" v="64" actId="1076"/>
          <ac:spMkLst>
            <pc:docMk/>
            <pc:sldMk cId="3884576057" sldId="289"/>
            <ac:spMk id="2" creationId="{F4B51D88-5F6A-4031-98F0-445CB13F0684}"/>
          </ac:spMkLst>
        </pc:spChg>
        <pc:spChg chg="mod">
          <ac:chgData name="Stacey Reinsma" userId="S::sreinsma@cmhaww.ca::9ff3b482-7e3e-4eba-82f4-ff7583c7599b" providerId="AD" clId="Web-{ACEF27AD-CE3A-4DD6-8D47-68AD2881F14A}" dt="2020-07-29T18:32:17.683" v="72" actId="20577"/>
          <ac:spMkLst>
            <pc:docMk/>
            <pc:sldMk cId="3884576057" sldId="289"/>
            <ac:spMk id="3" creationId="{0A3D551B-94F7-42B6-B2C1-3D7D578AA81E}"/>
          </ac:spMkLst>
        </pc:spChg>
        <pc:spChg chg="add">
          <ac:chgData name="Stacey Reinsma" userId="S::sreinsma@cmhaww.ca::9ff3b482-7e3e-4eba-82f4-ff7583c7599b" providerId="AD" clId="Web-{ACEF27AD-CE3A-4DD6-8D47-68AD2881F14A}" dt="2020-07-29T18:31:51.073" v="63"/>
          <ac:spMkLst>
            <pc:docMk/>
            <pc:sldMk cId="3884576057" sldId="289"/>
            <ac:spMk id="8" creationId="{2CB6C291-6CAF-46DF-ACFF-AADF0FD03F58}"/>
          </ac:spMkLst>
        </pc:spChg>
        <pc:picChg chg="add">
          <ac:chgData name="Stacey Reinsma" userId="S::sreinsma@cmhaww.ca::9ff3b482-7e3e-4eba-82f4-ff7583c7599b" providerId="AD" clId="Web-{ACEF27AD-CE3A-4DD6-8D47-68AD2881F14A}" dt="2020-07-29T18:31:51.073" v="63"/>
          <ac:picMkLst>
            <pc:docMk/>
            <pc:sldMk cId="3884576057" sldId="289"/>
            <ac:picMk id="10" creationId="{63C11A00-A2A3-417C-B33D-DC753ED7C3BB}"/>
          </ac:picMkLst>
        </pc:picChg>
      </pc:sldChg>
    </pc:docChg>
  </pc:docChgLst>
  <pc:docChgLst>
    <pc:chgData name="Kelly Forster" userId="S::kforster@cmhaww.ca::d019d6f0-e078-4867-beb9-b2908bde914d" providerId="AD" clId="Web-{7E7D9F4F-35C1-447B-80B6-55A7B9347D78}"/>
    <pc:docChg chg="addSld delSld modSld">
      <pc:chgData name="Kelly Forster" userId="S::kforster@cmhaww.ca::d019d6f0-e078-4867-beb9-b2908bde914d" providerId="AD" clId="Web-{7E7D9F4F-35C1-447B-80B6-55A7B9347D78}" dt="2020-07-29T17:31:57.295" v="1397" actId="20577"/>
      <pc:docMkLst>
        <pc:docMk/>
      </pc:docMkLst>
      <pc:sldChg chg="modSp">
        <pc:chgData name="Kelly Forster" userId="S::kforster@cmhaww.ca::d019d6f0-e078-4867-beb9-b2908bde914d" providerId="AD" clId="Web-{7E7D9F4F-35C1-447B-80B6-55A7B9347D78}" dt="2020-07-29T15:23:24.493" v="4" actId="20577"/>
        <pc:sldMkLst>
          <pc:docMk/>
          <pc:sldMk cId="4220400426" sldId="256"/>
        </pc:sldMkLst>
        <pc:spChg chg="mod">
          <ac:chgData name="Kelly Forster" userId="S::kforster@cmhaww.ca::d019d6f0-e078-4867-beb9-b2908bde914d" providerId="AD" clId="Web-{7E7D9F4F-35C1-447B-80B6-55A7B9347D78}" dt="2020-07-29T15:23:24.493" v="4" actId="20577"/>
          <ac:spMkLst>
            <pc:docMk/>
            <pc:sldMk cId="4220400426" sldId="256"/>
            <ac:spMk id="3" creationId="{00000000-0000-0000-0000-000000000000}"/>
          </ac:spMkLst>
        </pc:spChg>
      </pc:sldChg>
      <pc:sldChg chg="del">
        <pc:chgData name="Kelly Forster" userId="S::kforster@cmhaww.ca::d019d6f0-e078-4867-beb9-b2908bde914d" providerId="AD" clId="Web-{7E7D9F4F-35C1-447B-80B6-55A7B9347D78}" dt="2020-07-29T15:29:49.638" v="7"/>
        <pc:sldMkLst>
          <pc:docMk/>
          <pc:sldMk cId="1392467788" sldId="262"/>
        </pc:sldMkLst>
      </pc:sldChg>
      <pc:sldChg chg="modSp">
        <pc:chgData name="Kelly Forster" userId="S::kforster@cmhaww.ca::d019d6f0-e078-4867-beb9-b2908bde914d" providerId="AD" clId="Web-{7E7D9F4F-35C1-447B-80B6-55A7B9347D78}" dt="2020-07-29T15:41:44.427" v="585" actId="20577"/>
        <pc:sldMkLst>
          <pc:docMk/>
          <pc:sldMk cId="2708507219" sldId="263"/>
        </pc:sldMkLst>
        <pc:spChg chg="mod">
          <ac:chgData name="Kelly Forster" userId="S::kforster@cmhaww.ca::d019d6f0-e078-4867-beb9-b2908bde914d" providerId="AD" clId="Web-{7E7D9F4F-35C1-447B-80B6-55A7B9347D78}" dt="2020-07-29T15:39:05.253" v="356" actId="20577"/>
          <ac:spMkLst>
            <pc:docMk/>
            <pc:sldMk cId="2708507219" sldId="263"/>
            <ac:spMk id="2" creationId="{00000000-0000-0000-0000-000000000000}"/>
          </ac:spMkLst>
        </pc:spChg>
        <pc:spChg chg="mod">
          <ac:chgData name="Kelly Forster" userId="S::kforster@cmhaww.ca::d019d6f0-e078-4867-beb9-b2908bde914d" providerId="AD" clId="Web-{7E7D9F4F-35C1-447B-80B6-55A7B9347D78}" dt="2020-07-29T15:41:44.427" v="585" actId="20577"/>
          <ac:spMkLst>
            <pc:docMk/>
            <pc:sldMk cId="2708507219" sldId="263"/>
            <ac:spMk id="3" creationId="{00000000-0000-0000-0000-000000000000}"/>
          </ac:spMkLst>
        </pc:spChg>
      </pc:sldChg>
      <pc:sldChg chg="modSp del">
        <pc:chgData name="Kelly Forster" userId="S::kforster@cmhaww.ca::d019d6f0-e078-4867-beb9-b2908bde914d" providerId="AD" clId="Web-{7E7D9F4F-35C1-447B-80B6-55A7B9347D78}" dt="2020-07-29T16:21:07.374" v="1292"/>
        <pc:sldMkLst>
          <pc:docMk/>
          <pc:sldMk cId="3367178457" sldId="264"/>
        </pc:sldMkLst>
        <pc:spChg chg="mod">
          <ac:chgData name="Kelly Forster" userId="S::kforster@cmhaww.ca::d019d6f0-e078-4867-beb9-b2908bde914d" providerId="AD" clId="Web-{7E7D9F4F-35C1-447B-80B6-55A7B9347D78}" dt="2020-07-29T15:43:46.975" v="640" actId="20577"/>
          <ac:spMkLst>
            <pc:docMk/>
            <pc:sldMk cId="3367178457" sldId="264"/>
            <ac:spMk id="2" creationId="{00000000-0000-0000-0000-000000000000}"/>
          </ac:spMkLst>
        </pc:spChg>
        <pc:spChg chg="mod">
          <ac:chgData name="Kelly Forster" userId="S::kforster@cmhaww.ca::d019d6f0-e078-4867-beb9-b2908bde914d" providerId="AD" clId="Web-{7E7D9F4F-35C1-447B-80B6-55A7B9347D78}" dt="2020-07-29T15:43:50.616" v="661" actId="20577"/>
          <ac:spMkLst>
            <pc:docMk/>
            <pc:sldMk cId="3367178457" sldId="264"/>
            <ac:spMk id="3" creationId="{00000000-0000-0000-0000-000000000000}"/>
          </ac:spMkLst>
        </pc:spChg>
      </pc:sldChg>
      <pc:sldChg chg="new">
        <pc:chgData name="Kelly Forster" userId="S::kforster@cmhaww.ca::d019d6f0-e078-4867-beb9-b2908bde914d" providerId="AD" clId="Web-{7E7D9F4F-35C1-447B-80B6-55A7B9347D78}" dt="2020-07-29T15:41:47.036" v="587"/>
        <pc:sldMkLst>
          <pc:docMk/>
          <pc:sldMk cId="2228599019" sldId="284"/>
        </pc:sldMkLst>
      </pc:sldChg>
      <pc:sldChg chg="addSp delSp modSp new">
        <pc:chgData name="Kelly Forster" userId="S::kforster@cmhaww.ca::d019d6f0-e078-4867-beb9-b2908bde914d" providerId="AD" clId="Web-{7E7D9F4F-35C1-447B-80B6-55A7B9347D78}" dt="2020-07-29T17:31:57.295" v="1397" actId="20577"/>
        <pc:sldMkLst>
          <pc:docMk/>
          <pc:sldMk cId="121280941" sldId="285"/>
        </pc:sldMkLst>
        <pc:spChg chg="add del mod">
          <ac:chgData name="Kelly Forster" userId="S::kforster@cmhaww.ca::d019d6f0-e078-4867-beb9-b2908bde914d" providerId="AD" clId="Web-{7E7D9F4F-35C1-447B-80B6-55A7B9347D78}" dt="2020-07-29T17:31:03.435" v="1360"/>
          <ac:spMkLst>
            <pc:docMk/>
            <pc:sldMk cId="121280941" sldId="285"/>
            <ac:spMk id="32" creationId="{EB2BF1BB-0D28-473B-9A4C-B1618365B8A7}"/>
          </ac:spMkLst>
        </pc:spChg>
        <pc:spChg chg="add del mod">
          <ac:chgData name="Kelly Forster" userId="S::kforster@cmhaww.ca::d019d6f0-e078-4867-beb9-b2908bde914d" providerId="AD" clId="Web-{7E7D9F4F-35C1-447B-80B6-55A7B9347D78}" dt="2020-07-29T16:18:21.388" v="1217"/>
          <ac:spMkLst>
            <pc:docMk/>
            <pc:sldMk cId="121280941" sldId="285"/>
            <ac:spMk id="917" creationId="{84348D51-833F-4340-8AD5-829FDB1A15A7}"/>
          </ac:spMkLst>
        </pc:spChg>
        <pc:graphicFrameChg chg="mod modGraphic">
          <ac:chgData name="Kelly Forster" userId="S::kforster@cmhaww.ca::d019d6f0-e078-4867-beb9-b2908bde914d" providerId="AD" clId="Web-{7E7D9F4F-35C1-447B-80B6-55A7B9347D78}" dt="2020-07-29T17:31:57.295" v="1397" actId="20577"/>
          <ac:graphicFrameMkLst>
            <pc:docMk/>
            <pc:sldMk cId="121280941" sldId="285"/>
            <ac:graphicFrameMk id="12" creationId="{44D54C65-3785-4ADB-809F-5EABFB57D507}"/>
          </ac:graphicFrameMkLst>
        </pc:graphicFrameChg>
      </pc:sldChg>
      <pc:sldChg chg="addSp delSp modSp new">
        <pc:chgData name="Kelly Forster" userId="S::kforster@cmhaww.ca::d019d6f0-e078-4867-beb9-b2908bde914d" providerId="AD" clId="Web-{7E7D9F4F-35C1-447B-80B6-55A7B9347D78}" dt="2020-07-29T15:54:40.388" v="799" actId="20577"/>
        <pc:sldMkLst>
          <pc:docMk/>
          <pc:sldMk cId="542713641" sldId="286"/>
        </pc:sldMkLst>
        <pc:spChg chg="mod">
          <ac:chgData name="Kelly Forster" userId="S::kforster@cmhaww.ca::d019d6f0-e078-4867-beb9-b2908bde914d" providerId="AD" clId="Web-{7E7D9F4F-35C1-447B-80B6-55A7B9347D78}" dt="2020-07-29T15:47:54.227" v="682" actId="20577"/>
          <ac:spMkLst>
            <pc:docMk/>
            <pc:sldMk cId="542713641" sldId="286"/>
            <ac:spMk id="2" creationId="{FAD9E57A-A5D6-4892-95EC-D81A19AF04D8}"/>
          </ac:spMkLst>
        </pc:spChg>
        <pc:spChg chg="del">
          <ac:chgData name="Kelly Forster" userId="S::kforster@cmhaww.ca::d019d6f0-e078-4867-beb9-b2908bde914d" providerId="AD" clId="Web-{7E7D9F4F-35C1-447B-80B6-55A7B9347D78}" dt="2020-07-29T15:49:39.010" v="686"/>
          <ac:spMkLst>
            <pc:docMk/>
            <pc:sldMk cId="542713641" sldId="286"/>
            <ac:spMk id="3" creationId="{36FDBD6C-BFE2-47F4-96C3-78C519CE854D}"/>
          </ac:spMkLst>
        </pc:spChg>
        <pc:spChg chg="mod">
          <ac:chgData name="Kelly Forster" userId="S::kforster@cmhaww.ca::d019d6f0-e078-4867-beb9-b2908bde914d" providerId="AD" clId="Web-{7E7D9F4F-35C1-447B-80B6-55A7B9347D78}" dt="2020-07-29T15:54:40.388" v="799" actId="20577"/>
          <ac:spMkLst>
            <pc:docMk/>
            <pc:sldMk cId="542713641" sldId="286"/>
            <ac:spMk id="8" creationId="{9C149059-5F88-425B-AD63-2D45C7131037}"/>
          </ac:spMkLst>
        </pc:spChg>
        <pc:picChg chg="add mod ord">
          <ac:chgData name="Kelly Forster" userId="S::kforster@cmhaww.ca::d019d6f0-e078-4867-beb9-b2908bde914d" providerId="AD" clId="Web-{7E7D9F4F-35C1-447B-80B6-55A7B9347D78}" dt="2020-07-29T15:49:56.526" v="691" actId="14100"/>
          <ac:picMkLst>
            <pc:docMk/>
            <pc:sldMk cId="542713641" sldId="286"/>
            <ac:picMk id="4" creationId="{EBF7F562-EF98-43AD-8871-884FFB92F370}"/>
          </ac:picMkLst>
        </pc:picChg>
      </pc:sldChg>
    </pc:docChg>
  </pc:docChgLst>
  <pc:docChgLst>
    <pc:chgData name="Stacey Reinsma" userId="S::sreinsma@cmhaww.ca::9ff3b482-7e3e-4eba-82f4-ff7583c7599b" providerId="AD" clId="Web-{A3E5BD92-698F-43AF-92DD-F5DC3F84A6B7}"/>
    <pc:docChg chg="modSld">
      <pc:chgData name="Stacey Reinsma" userId="S::sreinsma@cmhaww.ca::9ff3b482-7e3e-4eba-82f4-ff7583c7599b" providerId="AD" clId="Web-{A3E5BD92-698F-43AF-92DD-F5DC3F84A6B7}" dt="2020-07-29T18:30:06.981" v="5" actId="20577"/>
      <pc:docMkLst>
        <pc:docMk/>
      </pc:docMkLst>
      <pc:sldChg chg="modSp">
        <pc:chgData name="Stacey Reinsma" userId="S::sreinsma@cmhaww.ca::9ff3b482-7e3e-4eba-82f4-ff7583c7599b" providerId="AD" clId="Web-{A3E5BD92-698F-43AF-92DD-F5DC3F84A6B7}" dt="2020-07-29T18:30:06.981" v="4" actId="20577"/>
        <pc:sldMkLst>
          <pc:docMk/>
          <pc:sldMk cId="4064068848" sldId="290"/>
        </pc:sldMkLst>
        <pc:spChg chg="mod">
          <ac:chgData name="Stacey Reinsma" userId="S::sreinsma@cmhaww.ca::9ff3b482-7e3e-4eba-82f4-ff7583c7599b" providerId="AD" clId="Web-{A3E5BD92-698F-43AF-92DD-F5DC3F84A6B7}" dt="2020-07-29T18:30:06.981" v="4" actId="20577"/>
          <ac:spMkLst>
            <pc:docMk/>
            <pc:sldMk cId="4064068848" sldId="290"/>
            <ac:spMk id="3" creationId="{B324F4A5-E07E-4785-83E0-C3C8553522F1}"/>
          </ac:spMkLst>
        </pc:spChg>
      </pc:sldChg>
    </pc:docChg>
  </pc:docChgLst>
  <pc:docChgLst>
    <pc:chgData name="Kelly Forster" userId="S::kforster@cmhaww.ca::d019d6f0-e078-4867-beb9-b2908bde914d" providerId="AD" clId="Web-{E1770325-F7F2-41C0-8AD6-2924CBA0113D}"/>
    <pc:docChg chg="modSld">
      <pc:chgData name="Kelly Forster" userId="S::kforster@cmhaww.ca::d019d6f0-e078-4867-beb9-b2908bde914d" providerId="AD" clId="Web-{E1770325-F7F2-41C0-8AD6-2924CBA0113D}" dt="2020-07-29T18:37:16.362" v="1494"/>
      <pc:docMkLst>
        <pc:docMk/>
      </pc:docMkLst>
      <pc:sldChg chg="delSp modSp">
        <pc:chgData name="Kelly Forster" userId="S::kforster@cmhaww.ca::d019d6f0-e078-4867-beb9-b2908bde914d" providerId="AD" clId="Web-{E1770325-F7F2-41C0-8AD6-2924CBA0113D}" dt="2020-07-29T18:17:32.887" v="767" actId="20577"/>
        <pc:sldMkLst>
          <pc:docMk/>
          <pc:sldMk cId="2638608876" sldId="268"/>
        </pc:sldMkLst>
        <pc:spChg chg="mod">
          <ac:chgData name="Kelly Forster" userId="S::kforster@cmhaww.ca::d019d6f0-e078-4867-beb9-b2908bde914d" providerId="AD" clId="Web-{E1770325-F7F2-41C0-8AD6-2924CBA0113D}" dt="2020-07-29T18:12:33.197" v="497" actId="20577"/>
          <ac:spMkLst>
            <pc:docMk/>
            <pc:sldMk cId="2638608876" sldId="268"/>
            <ac:spMk id="2" creationId="{00000000-0000-0000-0000-000000000000}"/>
          </ac:spMkLst>
        </pc:spChg>
        <pc:spChg chg="mod">
          <ac:chgData name="Kelly Forster" userId="S::kforster@cmhaww.ca::d019d6f0-e078-4867-beb9-b2908bde914d" providerId="AD" clId="Web-{E1770325-F7F2-41C0-8AD6-2924CBA0113D}" dt="2020-07-29T18:17:32.887" v="767" actId="20577"/>
          <ac:spMkLst>
            <pc:docMk/>
            <pc:sldMk cId="2638608876" sldId="268"/>
            <ac:spMk id="3" creationId="{00000000-0000-0000-0000-000000000000}"/>
          </ac:spMkLst>
        </pc:spChg>
        <pc:picChg chg="del">
          <ac:chgData name="Kelly Forster" userId="S::kforster@cmhaww.ca::d019d6f0-e078-4867-beb9-b2908bde914d" providerId="AD" clId="Web-{E1770325-F7F2-41C0-8AD6-2924CBA0113D}" dt="2020-07-29T18:06:22.367" v="118"/>
          <ac:picMkLst>
            <pc:docMk/>
            <pc:sldMk cId="2638608876" sldId="268"/>
            <ac:picMk id="4" creationId="{FC31A3DA-6EAA-4A9D-9937-363231D22AEB}"/>
          </ac:picMkLst>
        </pc:picChg>
      </pc:sldChg>
      <pc:sldChg chg="addSp delSp modSp mod setBg setClrOvrMap">
        <pc:chgData name="Kelly Forster" userId="S::kforster@cmhaww.ca::d019d6f0-e078-4867-beb9-b2908bde914d" providerId="AD" clId="Web-{E1770325-F7F2-41C0-8AD6-2924CBA0113D}" dt="2020-07-29T18:37:16.362" v="1494"/>
        <pc:sldMkLst>
          <pc:docMk/>
          <pc:sldMk cId="3968271690" sldId="273"/>
        </pc:sldMkLst>
        <pc:spChg chg="mod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2" creationId="{00000000-0000-0000-0000-000000000000}"/>
          </ac:spMkLst>
        </pc:spChg>
        <pc:spChg chg="del">
          <ac:chgData name="Kelly Forster" userId="S::kforster@cmhaww.ca::d019d6f0-e078-4867-beb9-b2908bde914d" providerId="AD" clId="Web-{E1770325-F7F2-41C0-8AD6-2924CBA0113D}" dt="2020-07-29T18:20:25.372" v="769"/>
          <ac:spMkLst>
            <pc:docMk/>
            <pc:sldMk cId="3968271690" sldId="273"/>
            <ac:spMk id="3" creationId="{00000000-0000-0000-0000-000000000000}"/>
          </ac:spMkLst>
        </pc:spChg>
        <pc:spChg chg="add mod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5" creationId="{42B2CC34-55AB-47B1-A0D6-A08D63BA90DB}"/>
          </ac:spMkLst>
        </pc:spChg>
        <pc:spChg chg="add del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10" creationId="{AC5782D3-6CED-43A7-BE35-09C48F8091FB}"/>
          </ac:spMkLst>
        </pc:spChg>
        <pc:spChg chg="add del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12" creationId="{6721F593-ECD2-4B5B-AAE4-0866A4CDC970}"/>
          </ac:spMkLst>
        </pc:spChg>
        <pc:spChg chg="add del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14" creationId="{71DEE99F-D18C-4025-BA3F-CEBF5258ED3D}"/>
          </ac:spMkLst>
        </pc:spChg>
        <pc:spChg chg="add del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16" creationId="{976FA5D9-3A7C-4FA7-9BA8-1905D703FD77}"/>
          </ac:spMkLst>
        </pc:spChg>
        <pc:spChg chg="add del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18" creationId="{4652D57C-331F-43B8-9C07-69FBA9C0279E}"/>
          </ac:spMkLst>
        </pc:spChg>
        <pc:spChg chg="add">
          <ac:chgData name="Kelly Forster" userId="S::kforster@cmhaww.ca::d019d6f0-e078-4867-beb9-b2908bde914d" providerId="AD" clId="Web-{E1770325-F7F2-41C0-8AD6-2924CBA0113D}" dt="2020-07-29T18:37:16.362" v="1494"/>
          <ac:spMkLst>
            <pc:docMk/>
            <pc:sldMk cId="3968271690" sldId="273"/>
            <ac:spMk id="23" creationId="{F2B38F72-8FC4-4001-8C67-FA6B86DEC767}"/>
          </ac:spMkLst>
        </pc:spChg>
        <pc:picChg chg="add mod ord">
          <ac:chgData name="Kelly Forster" userId="S::kforster@cmhaww.ca::d019d6f0-e078-4867-beb9-b2908bde914d" providerId="AD" clId="Web-{E1770325-F7F2-41C0-8AD6-2924CBA0113D}" dt="2020-07-29T18:37:16.362" v="1494"/>
          <ac:picMkLst>
            <pc:docMk/>
            <pc:sldMk cId="3968271690" sldId="273"/>
            <ac:picMk id="4" creationId="{C9DB759A-677F-4682-9191-8088C53EDD85}"/>
          </ac:picMkLst>
        </pc:picChg>
      </pc:sldChg>
    </pc:docChg>
  </pc:docChgLst>
  <pc:docChgLst>
    <pc:chgData name="Stacey Reinsma" userId="S::sreinsma@cmhaww.ca::9ff3b482-7e3e-4eba-82f4-ff7583c7599b" providerId="AD" clId="Web-{FE63B79A-F69D-408A-B6B4-48F4E8816B3D}"/>
    <pc:docChg chg="modSld">
      <pc:chgData name="Stacey Reinsma" userId="S::sreinsma@cmhaww.ca::9ff3b482-7e3e-4eba-82f4-ff7583c7599b" providerId="AD" clId="Web-{FE63B79A-F69D-408A-B6B4-48F4E8816B3D}" dt="2020-07-29T14:22:12.765" v="82" actId="20577"/>
      <pc:docMkLst>
        <pc:docMk/>
      </pc:docMkLst>
      <pc:sldChg chg="addSp delSp modSp mod setBg">
        <pc:chgData name="Stacey Reinsma" userId="S::sreinsma@cmhaww.ca::9ff3b482-7e3e-4eba-82f4-ff7583c7599b" providerId="AD" clId="Web-{FE63B79A-F69D-408A-B6B4-48F4E8816B3D}" dt="2020-07-29T14:21:47.171" v="23"/>
        <pc:sldMkLst>
          <pc:docMk/>
          <pc:sldMk cId="4202609037" sldId="260"/>
        </pc:sldMkLst>
        <pc:spChg chg="mod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2" creationId="{00000000-0000-0000-0000-000000000000}"/>
          </ac:spMkLst>
        </pc:spChg>
        <pc:spChg chg="del">
          <ac:chgData name="Stacey Reinsma" userId="S::sreinsma@cmhaww.ca::9ff3b482-7e3e-4eba-82f4-ff7583c7599b" providerId="AD" clId="Web-{FE63B79A-F69D-408A-B6B4-48F4E8816B3D}" dt="2020-07-29T14:21:18.140" v="18"/>
          <ac:spMkLst>
            <pc:docMk/>
            <pc:sldMk cId="4202609037" sldId="260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9" creationId="{E45B1D5C-0827-4AF0-8186-11FC5A8B8B92}"/>
          </ac:spMkLst>
        </pc:spChg>
        <pc:spChg chg="add del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11" creationId="{99413ED5-9ED4-4772-BCE4-2BCAE6B12E35}"/>
          </ac:spMkLst>
        </pc:spChg>
        <pc:spChg chg="add del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13" creationId="{04357C93-F0CB-4A1C-8F77-4E9063789819}"/>
          </ac:spMkLst>
        </pc:spChg>
        <pc:spChg chg="add del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15" creationId="{90F533E9-6690-41A8-A372-4C6C622D028D}"/>
          </ac:spMkLst>
        </pc:spChg>
        <pc:spChg chg="add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17" creationId="{B34F5AD2-EDBD-4BBD-A55C-EAFFD0C7097A}"/>
          </ac:spMkLst>
        </pc:spChg>
        <pc:spChg chg="add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18" creationId="{C3896A03-3945-419A-B66B-4EE266EDD152}"/>
          </ac:spMkLst>
        </pc:spChg>
        <pc:spChg chg="add del">
          <ac:chgData name="Stacey Reinsma" userId="S::sreinsma@cmhaww.ca::9ff3b482-7e3e-4eba-82f4-ff7583c7599b" providerId="AD" clId="Web-{FE63B79A-F69D-408A-B6B4-48F4E8816B3D}" dt="2020-07-29T14:21:47.171" v="22"/>
          <ac:spMkLst>
            <pc:docMk/>
            <pc:sldMk cId="4202609037" sldId="260"/>
            <ac:spMk id="20" creationId="{16C5FA50-8D52-4617-AF91-5C7B1C8352F1}"/>
          </ac:spMkLst>
        </pc:spChg>
        <pc:spChg chg="add del">
          <ac:chgData name="Stacey Reinsma" userId="S::sreinsma@cmhaww.ca::9ff3b482-7e3e-4eba-82f4-ff7583c7599b" providerId="AD" clId="Web-{FE63B79A-F69D-408A-B6B4-48F4E8816B3D}" dt="2020-07-29T14:21:47.171" v="22"/>
          <ac:spMkLst>
            <pc:docMk/>
            <pc:sldMk cId="4202609037" sldId="260"/>
            <ac:spMk id="22" creationId="{E223798C-12AD-4B0C-A50C-D676347D67CF}"/>
          </ac:spMkLst>
        </pc:spChg>
        <pc:spChg chg="add">
          <ac:chgData name="Stacey Reinsma" userId="S::sreinsma@cmhaww.ca::9ff3b482-7e3e-4eba-82f4-ff7583c7599b" providerId="AD" clId="Web-{FE63B79A-F69D-408A-B6B4-48F4E8816B3D}" dt="2020-07-29T14:21:47.171" v="23"/>
          <ac:spMkLst>
            <pc:docMk/>
            <pc:sldMk cId="4202609037" sldId="260"/>
            <ac:spMk id="24" creationId="{6832F003-FCA6-4CFB-A2EA-308F3AA257D1}"/>
          </ac:spMkLst>
        </pc:spChg>
        <pc:picChg chg="add mod ord">
          <ac:chgData name="Stacey Reinsma" userId="S::sreinsma@cmhaww.ca::9ff3b482-7e3e-4eba-82f4-ff7583c7599b" providerId="AD" clId="Web-{FE63B79A-F69D-408A-B6B4-48F4E8816B3D}" dt="2020-07-29T14:21:47.171" v="23"/>
          <ac:picMkLst>
            <pc:docMk/>
            <pc:sldMk cId="4202609037" sldId="260"/>
            <ac:picMk id="4" creationId="{DA45583B-FBAD-40A8-9216-15DBD37981A8}"/>
          </ac:picMkLst>
        </pc:picChg>
      </pc:sldChg>
      <pc:sldChg chg="modSp">
        <pc:chgData name="Stacey Reinsma" userId="S::sreinsma@cmhaww.ca::9ff3b482-7e3e-4eba-82f4-ff7583c7599b" providerId="AD" clId="Web-{FE63B79A-F69D-408A-B6B4-48F4E8816B3D}" dt="2020-07-29T14:22:11.077" v="80" actId="20577"/>
        <pc:sldMkLst>
          <pc:docMk/>
          <pc:sldMk cId="2844327301" sldId="282"/>
        </pc:sldMkLst>
        <pc:spChg chg="mod">
          <ac:chgData name="Stacey Reinsma" userId="S::sreinsma@cmhaww.ca::9ff3b482-7e3e-4eba-82f4-ff7583c7599b" providerId="AD" clId="Web-{FE63B79A-F69D-408A-B6B4-48F4E8816B3D}" dt="2020-07-29T14:20:51.421" v="16" actId="20577"/>
          <ac:spMkLst>
            <pc:docMk/>
            <pc:sldMk cId="2844327301" sldId="282"/>
            <ac:spMk id="6146" creationId="{00000000-0000-0000-0000-000000000000}"/>
          </ac:spMkLst>
        </pc:spChg>
        <pc:spChg chg="mod">
          <ac:chgData name="Stacey Reinsma" userId="S::sreinsma@cmhaww.ca::9ff3b482-7e3e-4eba-82f4-ff7583c7599b" providerId="AD" clId="Web-{FE63B79A-F69D-408A-B6B4-48F4E8816B3D}" dt="2020-07-29T14:22:11.077" v="80" actId="20577"/>
          <ac:spMkLst>
            <pc:docMk/>
            <pc:sldMk cId="2844327301" sldId="282"/>
            <ac:spMk id="11267" creationId="{00000000-0000-0000-0000-000000000000}"/>
          </ac:spMkLst>
        </pc:spChg>
      </pc:sldChg>
    </pc:docChg>
  </pc:docChgLst>
  <pc:docChgLst>
    <pc:chgData name="Catherine Miller" userId="S::cmiller@cmhaww.ca::9f728b9a-e901-4404-9f7c-eaf29699ccce" providerId="AD" clId="Web-{379E50A4-CA6B-4E60-B650-5E2BE8BBA3BF}"/>
    <pc:docChg chg="modSld">
      <pc:chgData name="Catherine Miller" userId="S::cmiller@cmhaww.ca::9f728b9a-e901-4404-9f7c-eaf29699ccce" providerId="AD" clId="Web-{379E50A4-CA6B-4E60-B650-5E2BE8BBA3BF}" dt="2020-07-29T17:18:25.494" v="104" actId="14100"/>
      <pc:docMkLst>
        <pc:docMk/>
      </pc:docMkLst>
      <pc:sldChg chg="modSp">
        <pc:chgData name="Catherine Miller" userId="S::cmiller@cmhaww.ca::9f728b9a-e901-4404-9f7c-eaf29699ccce" providerId="AD" clId="Web-{379E50A4-CA6B-4E60-B650-5E2BE8BBA3BF}" dt="2020-07-29T17:18:25.494" v="104" actId="14100"/>
        <pc:sldMkLst>
          <pc:docMk/>
          <pc:sldMk cId="2708507219" sldId="263"/>
        </pc:sldMkLst>
        <pc:spChg chg="mod">
          <ac:chgData name="Catherine Miller" userId="S::cmiller@cmhaww.ca::9f728b9a-e901-4404-9f7c-eaf29699ccce" providerId="AD" clId="Web-{379E50A4-CA6B-4E60-B650-5E2BE8BBA3BF}" dt="2020-07-29T17:18:25.494" v="104" actId="14100"/>
          <ac:spMkLst>
            <pc:docMk/>
            <pc:sldMk cId="2708507219" sldId="263"/>
            <ac:spMk id="3" creationId="{00000000-0000-0000-0000-000000000000}"/>
          </ac:spMkLst>
        </pc:spChg>
      </pc:sldChg>
      <pc:sldChg chg="modSp">
        <pc:chgData name="Catherine Miller" userId="S::cmiller@cmhaww.ca::9f728b9a-e901-4404-9f7c-eaf29699ccce" providerId="AD" clId="Web-{379E50A4-CA6B-4E60-B650-5E2BE8BBA3BF}" dt="2020-07-29T17:13:18.257" v="2" actId="14100"/>
        <pc:sldMkLst>
          <pc:docMk/>
          <pc:sldMk cId="2228599019" sldId="284"/>
        </pc:sldMkLst>
        <pc:picChg chg="mod">
          <ac:chgData name="Catherine Miller" userId="S::cmiller@cmhaww.ca::9f728b9a-e901-4404-9f7c-eaf29699ccce" providerId="AD" clId="Web-{379E50A4-CA6B-4E60-B650-5E2BE8BBA3BF}" dt="2020-07-29T17:13:18.257" v="2" actId="14100"/>
          <ac:picMkLst>
            <pc:docMk/>
            <pc:sldMk cId="2228599019" sldId="284"/>
            <ac:picMk id="11" creationId="{AD5FAD1B-E373-438E-B112-06B19859B248}"/>
          </ac:picMkLst>
        </pc:picChg>
      </pc:sldChg>
    </pc:docChg>
  </pc:docChgLst>
  <pc:docChgLst>
    <pc:chgData name="Stacey Reinsma" userId="S::sreinsma@cmhaww.ca::9ff3b482-7e3e-4eba-82f4-ff7583c7599b" providerId="AD" clId="Web-{E868A088-1FC1-4B95-99BB-AD40867AF48B}"/>
    <pc:docChg chg="addSld delSld modSld sldOrd addMainMaster delMainMaster">
      <pc:chgData name="Stacey Reinsma" userId="S::sreinsma@cmhaww.ca::9ff3b482-7e3e-4eba-82f4-ff7583c7599b" providerId="AD" clId="Web-{E868A088-1FC1-4B95-99BB-AD40867AF48B}" dt="2020-07-29T15:22:31.244" v="1078"/>
      <pc:docMkLst>
        <pc:docMk/>
      </pc:docMkLst>
      <pc:sldChg chg="addSp delSp modSp mod setBg modClrScheme delDesignElem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4220400426" sldId="256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220400426" sldId="256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220400426" sldId="256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220400426" sldId="256"/>
            <ac:spMk id="9" creationId="{477F13EE-E3C3-40EE-BB83-16A97DA195E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220400426" sldId="256"/>
            <ac:spMk id="11" creationId="{0671A8AE-40A1-4631-A6B8-581AFF065482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220400426" sldId="256"/>
            <ac:spMk id="13" creationId="{A44CD100-6267-4E62-AA64-2182A3A6A1C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220400426" sldId="256"/>
            <ac:spMk id="15" creationId="{187FA1DC-8600-449C-B5C8-3CF8BF99B2F1}"/>
          </ac:spMkLst>
        </pc:spChg>
        <pc:picChg chg="add">
          <ac:chgData name="Stacey Reinsma" userId="S::sreinsma@cmhaww.ca::9ff3b482-7e3e-4eba-82f4-ff7583c7599b" providerId="AD" clId="Web-{E868A088-1FC1-4B95-99BB-AD40867AF48B}" dt="2020-07-29T15:16:03.632" v="1042"/>
          <ac:picMkLst>
            <pc:docMk/>
            <pc:sldMk cId="4220400426" sldId="256"/>
            <ac:picMk id="5" creationId="{94A34CC1-50B0-47AA-80A8-9A7AFEA7344F}"/>
          </ac:picMkLst>
        </pc:pic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3107429732" sldId="257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107429732" sldId="257"/>
            <ac:spMk id="2" creationId="{00000000-0000-0000-0000-000000000000}"/>
          </ac:spMkLst>
        </pc:spChg>
      </pc:sldChg>
      <pc:sldChg chg="addSp delSp modSp mod setBg modClrScheme delDesignElem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3569939063" sldId="259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569939063" sldId="259"/>
            <ac:spMk id="2" creationId="{00000000-0000-0000-0000-000000000000}"/>
          </ac:spMkLst>
        </pc:spChg>
        <pc:spChg chg="del">
          <ac:chgData name="Stacey Reinsma" userId="S::sreinsma@cmhaww.ca::9ff3b482-7e3e-4eba-82f4-ff7583c7599b" providerId="AD" clId="Web-{E868A088-1FC1-4B95-99BB-AD40867AF48B}" dt="2020-07-29T15:16:20.320" v="1043"/>
          <ac:spMkLst>
            <pc:docMk/>
            <pc:sldMk cId="3569939063" sldId="259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569939063" sldId="259"/>
            <ac:spMk id="9" creationId="{46C2E80F-49A6-4372-B103-219D417A55ED}"/>
          </ac:spMkLst>
        </pc:spChg>
        <pc:graphicFrameChg chg="add mod ord">
          <ac:chgData name="Stacey Reinsma" userId="S::sreinsma@cmhaww.ca::9ff3b482-7e3e-4eba-82f4-ff7583c7599b" providerId="AD" clId="Web-{E868A088-1FC1-4B95-99BB-AD40867AF48B}" dt="2020-07-29T15:17:14.367" v="1045"/>
          <ac:graphicFrameMkLst>
            <pc:docMk/>
            <pc:sldMk cId="3569939063" sldId="259"/>
            <ac:graphicFrameMk id="5" creationId="{A137CF66-BA6F-4C0D-89FD-8D8D499DBC88}"/>
          </ac:graphicFrameMkLst>
        </pc:graphicFrameChg>
      </pc:sldChg>
      <pc:sldChg chg="addSp delSp modSp mod modClrScheme chgLayout">
        <pc:chgData name="Stacey Reinsma" userId="S::sreinsma@cmhaww.ca::9ff3b482-7e3e-4eba-82f4-ff7583c7599b" providerId="AD" clId="Web-{E868A088-1FC1-4B95-99BB-AD40867AF48B}" dt="2020-07-29T15:19:54.024" v="1050"/>
        <pc:sldMkLst>
          <pc:docMk/>
          <pc:sldMk cId="4202609037" sldId="260"/>
        </pc:sldMkLst>
        <pc:spChg chg="mod ord">
          <ac:chgData name="Stacey Reinsma" userId="S::sreinsma@cmhaww.ca::9ff3b482-7e3e-4eba-82f4-ff7583c7599b" providerId="AD" clId="Web-{E868A088-1FC1-4B95-99BB-AD40867AF48B}" dt="2020-07-29T15:19:54.024" v="1050"/>
          <ac:spMkLst>
            <pc:docMk/>
            <pc:sldMk cId="4202609037" sldId="260"/>
            <ac:spMk id="2" creationId="{00000000-0000-0000-0000-000000000000}"/>
          </ac:spMkLst>
        </pc:spChg>
        <pc:spChg chg="add del mod">
          <ac:chgData name="Stacey Reinsma" userId="S::sreinsma@cmhaww.ca::9ff3b482-7e3e-4eba-82f4-ff7583c7599b" providerId="AD" clId="Web-{E868A088-1FC1-4B95-99BB-AD40867AF48B}" dt="2020-07-29T15:19:54.024" v="1050"/>
          <ac:spMkLst>
            <pc:docMk/>
            <pc:sldMk cId="4202609037" sldId="260"/>
            <ac:spMk id="3" creationId="{ECF62299-24CC-4529-A4B8-E7A8F5240FEA}"/>
          </ac:spMkLst>
        </pc:spChg>
        <pc:spChg chg="add">
          <ac:chgData name="Stacey Reinsma" userId="S::sreinsma@cmhaww.ca::9ff3b482-7e3e-4eba-82f4-ff7583c7599b" providerId="AD" clId="Web-{E868A088-1FC1-4B95-99BB-AD40867AF48B}" dt="2020-07-29T15:19:54.024" v="1050"/>
          <ac:spMkLst>
            <pc:docMk/>
            <pc:sldMk cId="4202609037" sldId="260"/>
            <ac:spMk id="6" creationId="{C3896A03-3945-419A-B66B-4EE266EDD152}"/>
          </ac:spMkLst>
        </pc:spChg>
        <pc:spChg chg="add">
          <ac:chgData name="Stacey Reinsma" userId="S::sreinsma@cmhaww.ca::9ff3b482-7e3e-4eba-82f4-ff7583c7599b" providerId="AD" clId="Web-{E868A088-1FC1-4B95-99BB-AD40867AF48B}" dt="2020-07-29T15:19:54.024" v="1050"/>
          <ac:spMkLst>
            <pc:docMk/>
            <pc:sldMk cId="4202609037" sldId="260"/>
            <ac:spMk id="7" creationId="{B34F5AD2-EDBD-4BBD-A55C-EAFFD0C7097A}"/>
          </ac:spMkLst>
        </pc:spChg>
        <pc:spChg chg="add">
          <ac:chgData name="Stacey Reinsma" userId="S::sreinsma@cmhaww.ca::9ff3b482-7e3e-4eba-82f4-ff7583c7599b" providerId="AD" clId="Web-{E868A088-1FC1-4B95-99BB-AD40867AF48B}" dt="2020-07-29T15:19:54.024" v="1050"/>
          <ac:spMkLst>
            <pc:docMk/>
            <pc:sldMk cId="4202609037" sldId="260"/>
            <ac:spMk id="8" creationId="{4C4C5459-37F0-4E88-8163-D4EB5FE29B6E}"/>
          </ac:spMkLst>
        </pc:spChg>
        <pc:spChg chg="add">
          <ac:chgData name="Stacey Reinsma" userId="S::sreinsma@cmhaww.ca::9ff3b482-7e3e-4eba-82f4-ff7583c7599b" providerId="AD" clId="Web-{E868A088-1FC1-4B95-99BB-AD40867AF48B}" dt="2020-07-29T15:19:54.024" v="1050"/>
          <ac:spMkLst>
            <pc:docMk/>
            <pc:sldMk cId="4202609037" sldId="260"/>
            <ac:spMk id="10" creationId="{6832F003-FCA6-4CFB-A2EA-308F3AA257D1}"/>
          </ac:spMkLst>
        </pc:spChg>
        <pc:picChg chg="mod ord">
          <ac:chgData name="Stacey Reinsma" userId="S::sreinsma@cmhaww.ca::9ff3b482-7e3e-4eba-82f4-ff7583c7599b" providerId="AD" clId="Web-{E868A088-1FC1-4B95-99BB-AD40867AF48B}" dt="2020-07-29T15:19:54.024" v="1050"/>
          <ac:picMkLst>
            <pc:docMk/>
            <pc:sldMk cId="4202609037" sldId="260"/>
            <ac:picMk id="4" creationId="{DA45583B-FBAD-40A8-9216-15DBD37981A8}"/>
          </ac:picMkLst>
        </pc:picChg>
      </pc:sldChg>
      <pc:sldChg chg="addSp delSp modSp mod ord setBg modClrScheme chgLayout">
        <pc:chgData name="Stacey Reinsma" userId="S::sreinsma@cmhaww.ca::9ff3b482-7e3e-4eba-82f4-ff7583c7599b" providerId="AD" clId="Web-{E868A088-1FC1-4B95-99BB-AD40867AF48B}" dt="2020-07-29T15:20:45.353" v="1055" actId="1076"/>
        <pc:sldMkLst>
          <pc:docMk/>
          <pc:sldMk cId="2257864531" sldId="261"/>
        </pc:sldMkLst>
        <pc:spChg chg="mod ord">
          <ac:chgData name="Stacey Reinsma" userId="S::sreinsma@cmhaww.ca::9ff3b482-7e3e-4eba-82f4-ff7583c7599b" providerId="AD" clId="Web-{E868A088-1FC1-4B95-99BB-AD40867AF48B}" dt="2020-07-29T15:20:45.353" v="1055" actId="1076"/>
          <ac:spMkLst>
            <pc:docMk/>
            <pc:sldMk cId="2257864531" sldId="261"/>
            <ac:spMk id="2" creationId="{00000000-0000-0000-0000-000000000000}"/>
          </ac:spMkLst>
        </pc:spChg>
        <pc:spChg chg="del">
          <ac:chgData name="Stacey Reinsma" userId="S::sreinsma@cmhaww.ca::9ff3b482-7e3e-4eba-82f4-ff7583c7599b" providerId="AD" clId="Web-{E868A088-1FC1-4B95-99BB-AD40867AF48B}" dt="2020-07-29T15:04:08.473" v="570"/>
          <ac:spMkLst>
            <pc:docMk/>
            <pc:sldMk cId="2257864531" sldId="261"/>
            <ac:spMk id="3" creationId="{00000000-0000-0000-0000-000000000000}"/>
          </ac:spMkLst>
        </pc:spChg>
        <pc:spChg chg="add">
          <ac:chgData name="Stacey Reinsma" userId="S::sreinsma@cmhaww.ca::9ff3b482-7e3e-4eba-82f4-ff7583c7599b" providerId="AD" clId="Web-{E868A088-1FC1-4B95-99BB-AD40867AF48B}" dt="2020-07-29T15:20:33.056" v="1053"/>
          <ac:spMkLst>
            <pc:docMk/>
            <pc:sldMk cId="2257864531" sldId="261"/>
            <ac:spMk id="7" creationId="{C3896A03-3945-419A-B66B-4EE266EDD152}"/>
          </ac:spMkLst>
        </pc:spChg>
        <pc:spChg chg="add">
          <ac:chgData name="Stacey Reinsma" userId="S::sreinsma@cmhaww.ca::9ff3b482-7e3e-4eba-82f4-ff7583c7599b" providerId="AD" clId="Web-{E868A088-1FC1-4B95-99BB-AD40867AF48B}" dt="2020-07-29T15:20:33.056" v="1053"/>
          <ac:spMkLst>
            <pc:docMk/>
            <pc:sldMk cId="2257864531" sldId="261"/>
            <ac:spMk id="8" creationId="{B34F5AD2-EDBD-4BBD-A55C-EAFFD0C7097A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4:39.832" v="575"/>
          <ac:spMkLst>
            <pc:docMk/>
            <pc:sldMk cId="2257864531" sldId="261"/>
            <ac:spMk id="9" creationId="{46C2E80F-49A6-4372-B103-219D417A55E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0:33.040" v="1052"/>
          <ac:spMkLst>
            <pc:docMk/>
            <pc:sldMk cId="2257864531" sldId="261"/>
            <ac:spMk id="10" creationId="{7CA0DAA6-33B8-4A25-810D-2F4D816FB40E}"/>
          </ac:spMkLst>
        </pc:spChg>
        <pc:spChg chg="add">
          <ac:chgData name="Stacey Reinsma" userId="S::sreinsma@cmhaww.ca::9ff3b482-7e3e-4eba-82f4-ff7583c7599b" providerId="AD" clId="Web-{E868A088-1FC1-4B95-99BB-AD40867AF48B}" dt="2020-07-29T15:20:33.056" v="1053"/>
          <ac:spMkLst>
            <pc:docMk/>
            <pc:sldMk cId="2257864531" sldId="261"/>
            <ac:spMk id="12" creationId="{6832F003-FCA6-4CFB-A2EA-308F3AA257D1}"/>
          </ac:spMkLst>
        </pc:spChg>
        <pc:spChg chg="add">
          <ac:chgData name="Stacey Reinsma" userId="S::sreinsma@cmhaww.ca::9ff3b482-7e3e-4eba-82f4-ff7583c7599b" providerId="AD" clId="Web-{E868A088-1FC1-4B95-99BB-AD40867AF48B}" dt="2020-07-29T15:04:39.832" v="575"/>
          <ac:spMkLst>
            <pc:docMk/>
            <pc:sldMk cId="2257864531" sldId="261"/>
            <ac:spMk id="14" creationId="{C3896A03-3945-419A-B66B-4EE266EDD152}"/>
          </ac:spMkLst>
        </pc:spChg>
        <pc:graphicFrameChg chg="add mod ord modGraphic">
          <ac:chgData name="Stacey Reinsma" userId="S::sreinsma@cmhaww.ca::9ff3b482-7e3e-4eba-82f4-ff7583c7599b" providerId="AD" clId="Web-{E868A088-1FC1-4B95-99BB-AD40867AF48B}" dt="2020-07-29T15:17:14.367" v="1045"/>
          <ac:graphicFrameMkLst>
            <pc:docMk/>
            <pc:sldMk cId="2257864531" sldId="261"/>
            <ac:graphicFrameMk id="5" creationId="{63692BF5-6AC8-4472-A868-DD424CDF72AD}"/>
          </ac:graphicFrameMkLst>
        </pc:graphicFrame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1392467788" sldId="262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1392467788" sldId="262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1392467788" sldId="262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2708507219" sldId="263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708507219" sldId="263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708507219" sldId="263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3367178457" sldId="264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367178457" sldId="264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367178457" sldId="264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3485113119" sldId="265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485113119" sldId="265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485113119" sldId="265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1582763552" sldId="266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1582763552" sldId="266"/>
            <ac:spMk id="2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2153646325" sldId="267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153646325" sldId="267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153646325" sldId="267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2638608876" sldId="268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638608876" sldId="268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638608876" sldId="268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3544563475" sldId="269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544563475" sldId="269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544563475" sldId="269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2881312398" sldId="270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881312398" sldId="270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881312398" sldId="270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950992588" sldId="271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950992588" sldId="271"/>
            <ac:spMk id="2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659094876" sldId="272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659094876" sldId="272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659094876" sldId="272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3968271690" sldId="273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968271690" sldId="273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968271690" sldId="273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1976379806" sldId="274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1976379806" sldId="274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1976379806" sldId="274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267934954" sldId="275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67934954" sldId="275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67934954" sldId="275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347376542" sldId="276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47376542" sldId="276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347376542" sldId="276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2815042495" sldId="277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815042495" sldId="277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815042495" sldId="277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4119719413" sldId="278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119719413" sldId="278"/>
            <ac:spMk id="2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4119719413" sldId="278"/>
            <ac:spMk id="3" creationId="{00000000-0000-0000-0000-000000000000}"/>
          </ac:spMkLst>
        </pc:spChg>
      </pc:sldChg>
      <pc:sldChg chg="modSp mod modClrScheme chgLayout">
        <pc:chgData name="Stacey Reinsma" userId="S::sreinsma@cmhaww.ca::9ff3b482-7e3e-4eba-82f4-ff7583c7599b" providerId="AD" clId="Web-{E868A088-1FC1-4B95-99BB-AD40867AF48B}" dt="2020-07-29T15:17:14.367" v="1045"/>
        <pc:sldMkLst>
          <pc:docMk/>
          <pc:sldMk cId="2004274836" sldId="280"/>
        </pc:sldMkLst>
        <pc:spChg chg="mod ord">
          <ac:chgData name="Stacey Reinsma" userId="S::sreinsma@cmhaww.ca::9ff3b482-7e3e-4eba-82f4-ff7583c7599b" providerId="AD" clId="Web-{E868A088-1FC1-4B95-99BB-AD40867AF48B}" dt="2020-07-29T15:17:14.367" v="1045"/>
          <ac:spMkLst>
            <pc:docMk/>
            <pc:sldMk cId="2004274836" sldId="280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E868A088-1FC1-4B95-99BB-AD40867AF48B}" dt="2020-07-29T14:44:34.045" v="330" actId="20577"/>
          <ac:spMkLst>
            <pc:docMk/>
            <pc:sldMk cId="2004274836" sldId="280"/>
            <ac:spMk id="8" creationId="{00000000-0000-0000-0000-000000000000}"/>
          </ac:spMkLst>
        </pc:spChg>
        <pc:spChg chg="mod">
          <ac:chgData name="Stacey Reinsma" userId="S::sreinsma@cmhaww.ca::9ff3b482-7e3e-4eba-82f4-ff7583c7599b" providerId="AD" clId="Web-{E868A088-1FC1-4B95-99BB-AD40867AF48B}" dt="2020-07-29T14:44:25.389" v="327" actId="20577"/>
          <ac:spMkLst>
            <pc:docMk/>
            <pc:sldMk cId="2004274836" sldId="280"/>
            <ac:spMk id="9" creationId="{00000000-0000-0000-0000-000000000000}"/>
          </ac:spMkLst>
        </pc:spChg>
        <pc:spChg chg="mod">
          <ac:chgData name="Stacey Reinsma" userId="S::sreinsma@cmhaww.ca::9ff3b482-7e3e-4eba-82f4-ff7583c7599b" providerId="AD" clId="Web-{E868A088-1FC1-4B95-99BB-AD40867AF48B}" dt="2020-07-29T14:45:10.014" v="355" actId="20577"/>
          <ac:spMkLst>
            <pc:docMk/>
            <pc:sldMk cId="2004274836" sldId="280"/>
            <ac:spMk id="10" creationId="{00000000-0000-0000-0000-000000000000}"/>
          </ac:spMkLst>
        </pc:spChg>
      </pc:sldChg>
      <pc:sldChg chg="addSp delSp modSp mod setBg modClrScheme chgLayout">
        <pc:chgData name="Stacey Reinsma" userId="S::sreinsma@cmhaww.ca::9ff3b482-7e3e-4eba-82f4-ff7583c7599b" providerId="AD" clId="Web-{E868A088-1FC1-4B95-99BB-AD40867AF48B}" dt="2020-07-29T15:22:31.244" v="1078"/>
        <pc:sldMkLst>
          <pc:docMk/>
          <pc:sldMk cId="584488161" sldId="281"/>
        </pc:sldMkLst>
        <pc:spChg chg="mod ord">
          <ac:chgData name="Stacey Reinsma" userId="S::sreinsma@cmhaww.ca::9ff3b482-7e3e-4eba-82f4-ff7583c7599b" providerId="AD" clId="Web-{E868A088-1FC1-4B95-99BB-AD40867AF48B}" dt="2020-07-29T15:22:31.244" v="1078"/>
          <ac:spMkLst>
            <pc:docMk/>
            <pc:sldMk cId="584488161" sldId="281"/>
            <ac:spMk id="2" creationId="{00000000-0000-0000-0000-0000000000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42.051" v="562"/>
          <ac:spMkLst>
            <pc:docMk/>
            <pc:sldMk cId="584488161" sldId="281"/>
            <ac:spMk id="72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42.051" v="562"/>
          <ac:spMkLst>
            <pc:docMk/>
            <pc:sldMk cId="584488161" sldId="281"/>
            <ac:spMk id="74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42.051" v="562"/>
          <ac:spMkLst>
            <pc:docMk/>
            <pc:sldMk cId="584488161" sldId="281"/>
            <ac:spMk id="76" creationId="{450D3AD2-FA80-415F-A9CE-54D884561CD7}"/>
          </ac:spMkLst>
        </pc:spChg>
        <pc:spChg chg="add">
          <ac:chgData name="Stacey Reinsma" userId="S::sreinsma@cmhaww.ca::9ff3b482-7e3e-4eba-82f4-ff7583c7599b" providerId="AD" clId="Web-{E868A088-1FC1-4B95-99BB-AD40867AF48B}" dt="2020-07-29T15:13:49.069" v="1041"/>
          <ac:spMkLst>
            <pc:docMk/>
            <pc:sldMk cId="584488161" sldId="281"/>
            <ac:spMk id="85" creationId="{B34F5AD2-EDBD-4BBD-A55C-EAFFD0C7097A}"/>
          </ac:spMkLst>
        </pc:spChg>
        <pc:spChg chg="add">
          <ac:chgData name="Stacey Reinsma" userId="S::sreinsma@cmhaww.ca::9ff3b482-7e3e-4eba-82f4-ff7583c7599b" providerId="AD" clId="Web-{E868A088-1FC1-4B95-99BB-AD40867AF48B}" dt="2020-07-29T15:13:49.069" v="1041"/>
          <ac:spMkLst>
            <pc:docMk/>
            <pc:sldMk cId="584488161" sldId="281"/>
            <ac:spMk id="87" creationId="{C3896A03-3945-419A-B66B-4EE266EDD152}"/>
          </ac:spMkLst>
        </pc:spChg>
        <pc:spChg chg="add">
          <ac:chgData name="Stacey Reinsma" userId="S::sreinsma@cmhaww.ca::9ff3b482-7e3e-4eba-82f4-ff7583c7599b" providerId="AD" clId="Web-{E868A088-1FC1-4B95-99BB-AD40867AF48B}" dt="2020-07-29T15:13:49.069" v="1041"/>
          <ac:spMkLst>
            <pc:docMk/>
            <pc:sldMk cId="584488161" sldId="281"/>
            <ac:spMk id="89" creationId="{B8EAE243-3A9F-4A46-B0D9-04C723A8A1BD}"/>
          </ac:spMkLst>
        </pc:spChg>
        <pc:spChg chg="mod ord">
          <ac:chgData name="Stacey Reinsma" userId="S::sreinsma@cmhaww.ca::9ff3b482-7e3e-4eba-82f4-ff7583c7599b" providerId="AD" clId="Web-{E868A088-1FC1-4B95-99BB-AD40867AF48B}" dt="2020-07-29T15:22:31.244" v="1078"/>
          <ac:spMkLst>
            <pc:docMk/>
            <pc:sldMk cId="584488161" sldId="281"/>
            <ac:spMk id="43010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22:31.244" v="1078"/>
          <ac:spMkLst>
            <pc:docMk/>
            <pc:sldMk cId="584488161" sldId="281"/>
            <ac:spMk id="43011" creationId="{00000000-0000-0000-0000-0000000000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44.598" v="564"/>
          <ac:spMkLst>
            <pc:docMk/>
            <pc:sldMk cId="584488161" sldId="281"/>
            <ac:spMk id="43013" creationId="{E8A8EAB8-D2FF-444D-B34B-7D32F106AD0E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49.098" v="566"/>
          <ac:spMkLst>
            <pc:docMk/>
            <pc:sldMk cId="584488161" sldId="281"/>
            <ac:spMk id="43016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49.098" v="566"/>
          <ac:spMkLst>
            <pc:docMk/>
            <pc:sldMk cId="584488161" sldId="281"/>
            <ac:spMk id="43017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49.098" v="566"/>
          <ac:spMkLst>
            <pc:docMk/>
            <pc:sldMk cId="584488161" sldId="281"/>
            <ac:spMk id="43018" creationId="{450D3AD2-FA80-415F-A9CE-54D884561CD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51.613" v="568"/>
          <ac:spMkLst>
            <pc:docMk/>
            <pc:sldMk cId="584488161" sldId="281"/>
            <ac:spMk id="43019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51.613" v="568"/>
          <ac:spMkLst>
            <pc:docMk/>
            <pc:sldMk cId="584488161" sldId="281"/>
            <ac:spMk id="43020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03:51.613" v="568"/>
          <ac:spMkLst>
            <pc:docMk/>
            <pc:sldMk cId="584488161" sldId="281"/>
            <ac:spMk id="43021" creationId="{450D3AD2-FA80-415F-A9CE-54D884561CD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3:49.069" v="1041"/>
          <ac:spMkLst>
            <pc:docMk/>
            <pc:sldMk cId="584488161" sldId="281"/>
            <ac:spMk id="43022" creationId="{C3896A03-3945-419A-B66B-4EE266EDD152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3:49.069" v="1041"/>
          <ac:spMkLst>
            <pc:docMk/>
            <pc:sldMk cId="584488161" sldId="281"/>
            <ac:spMk id="43023" creationId="{B34F5AD2-EDBD-4BBD-A55C-EAFFD0C7097A}"/>
          </ac:spMkLst>
        </pc:spChg>
        <pc:spChg chg="add del">
          <ac:chgData name="Stacey Reinsma" userId="S::sreinsma@cmhaww.ca::9ff3b482-7e3e-4eba-82f4-ff7583c7599b" providerId="AD" clId="Web-{E868A088-1FC1-4B95-99BB-AD40867AF48B}" dt="2020-07-29T15:13:49.069" v="1041"/>
          <ac:spMkLst>
            <pc:docMk/>
            <pc:sldMk cId="584488161" sldId="281"/>
            <ac:spMk id="43024" creationId="{450D3AD2-FA80-415F-A9CE-54D884561CD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2:26.134" v="1075"/>
          <ac:spMkLst>
            <pc:docMk/>
            <pc:sldMk cId="584488161" sldId="281"/>
            <ac:spMk id="43025" creationId="{C7FA33FF-088D-4F16-95A2-2C64D353DEA8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2:26.134" v="1075"/>
          <ac:spMkLst>
            <pc:docMk/>
            <pc:sldMk cId="584488161" sldId="281"/>
            <ac:spMk id="43026" creationId="{A376EFB1-01CF-419F-ABF1-2AF02BBFCBD1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2:26.134" v="1075"/>
          <ac:spMkLst>
            <pc:docMk/>
            <pc:sldMk cId="584488161" sldId="281"/>
            <ac:spMk id="43027" creationId="{FF9DEA15-78BD-4750-AA18-B9F28A6D5AB8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2:31.228" v="1077"/>
          <ac:spMkLst>
            <pc:docMk/>
            <pc:sldMk cId="584488161" sldId="281"/>
            <ac:spMk id="43028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2:31.228" v="1077"/>
          <ac:spMkLst>
            <pc:docMk/>
            <pc:sldMk cId="584488161" sldId="281"/>
            <ac:spMk id="43029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2:31.228" v="1077"/>
          <ac:spMkLst>
            <pc:docMk/>
            <pc:sldMk cId="584488161" sldId="281"/>
            <ac:spMk id="43030" creationId="{450D3AD2-FA80-415F-A9CE-54D884561CD7}"/>
          </ac:spMkLst>
        </pc:spChg>
        <pc:spChg chg="add">
          <ac:chgData name="Stacey Reinsma" userId="S::sreinsma@cmhaww.ca::9ff3b482-7e3e-4eba-82f4-ff7583c7599b" providerId="AD" clId="Web-{E868A088-1FC1-4B95-99BB-AD40867AF48B}" dt="2020-07-29T15:22:31.244" v="1078"/>
          <ac:spMkLst>
            <pc:docMk/>
            <pc:sldMk cId="584488161" sldId="281"/>
            <ac:spMk id="43031" creationId="{70DFC902-7D23-471A-B557-B6B6917D7A0D}"/>
          </ac:spMkLst>
        </pc:spChg>
        <pc:spChg chg="add">
          <ac:chgData name="Stacey Reinsma" userId="S::sreinsma@cmhaww.ca::9ff3b482-7e3e-4eba-82f4-ff7583c7599b" providerId="AD" clId="Web-{E868A088-1FC1-4B95-99BB-AD40867AF48B}" dt="2020-07-29T15:22:31.244" v="1078"/>
          <ac:spMkLst>
            <pc:docMk/>
            <pc:sldMk cId="584488161" sldId="281"/>
            <ac:spMk id="43032" creationId="{A55D5633-D557-4DCA-982C-FF36EB7A1C00}"/>
          </ac:spMkLst>
        </pc:spChg>
        <pc:spChg chg="add">
          <ac:chgData name="Stacey Reinsma" userId="S::sreinsma@cmhaww.ca::9ff3b482-7e3e-4eba-82f4-ff7583c7599b" providerId="AD" clId="Web-{E868A088-1FC1-4B95-99BB-AD40867AF48B}" dt="2020-07-29T15:22:31.244" v="1078"/>
          <ac:spMkLst>
            <pc:docMk/>
            <pc:sldMk cId="584488161" sldId="281"/>
            <ac:spMk id="43033" creationId="{450D3AD2-FA80-415F-A9CE-54D884561CD7}"/>
          </ac:spMkLst>
        </pc:spChg>
        <pc:cxnChg chg="add del">
          <ac:chgData name="Stacey Reinsma" userId="S::sreinsma@cmhaww.ca::9ff3b482-7e3e-4eba-82f4-ff7583c7599b" providerId="AD" clId="Web-{E868A088-1FC1-4B95-99BB-AD40867AF48B}" dt="2020-07-29T15:03:44.598" v="564"/>
          <ac:cxnSpMkLst>
            <pc:docMk/>
            <pc:sldMk cId="584488161" sldId="281"/>
            <ac:cxnSpMk id="43014" creationId="{067633D1-6EE6-4118-B9F0-B363477BEE7A}"/>
          </ac:cxnSpMkLst>
        </pc:cxnChg>
        <pc:cxnChg chg="add del">
          <ac:chgData name="Stacey Reinsma" userId="S::sreinsma@cmhaww.ca::9ff3b482-7e3e-4eba-82f4-ff7583c7599b" providerId="AD" clId="Web-{E868A088-1FC1-4B95-99BB-AD40867AF48B}" dt="2020-07-29T15:03:44.598" v="564"/>
          <ac:cxnSpMkLst>
            <pc:docMk/>
            <pc:sldMk cId="584488161" sldId="281"/>
            <ac:cxnSpMk id="43015" creationId="{4AD7FFC6-42A9-49CB-B5E9-B3F6B038331B}"/>
          </ac:cxnSpMkLst>
        </pc:cxnChg>
      </pc:sldChg>
      <pc:sldChg chg="addSp delSp modSp mod setBg modClrScheme chgLayout">
        <pc:chgData name="Stacey Reinsma" userId="S::sreinsma@cmhaww.ca::9ff3b482-7e3e-4eba-82f4-ff7583c7599b" providerId="AD" clId="Web-{E868A088-1FC1-4B95-99BB-AD40867AF48B}" dt="2020-07-29T15:22:07.619" v="1073"/>
        <pc:sldMkLst>
          <pc:docMk/>
          <pc:sldMk cId="2844327301" sldId="282"/>
        </pc:sldMkLst>
        <pc:spChg chg="add">
          <ac:chgData name="Stacey Reinsma" userId="S::sreinsma@cmhaww.ca::9ff3b482-7e3e-4eba-82f4-ff7583c7599b" providerId="AD" clId="Web-{E868A088-1FC1-4B95-99BB-AD40867AF48B}" dt="2020-07-29T15:02:07.707" v="514"/>
          <ac:spMkLst>
            <pc:docMk/>
            <pc:sldMk cId="2844327301" sldId="282"/>
            <ac:spMk id="73" creationId="{B34F5AD2-EDBD-4BBD-A55C-EAFFD0C7097A}"/>
          </ac:spMkLst>
        </pc:spChg>
        <pc:spChg chg="add">
          <ac:chgData name="Stacey Reinsma" userId="S::sreinsma@cmhaww.ca::9ff3b482-7e3e-4eba-82f4-ff7583c7599b" providerId="AD" clId="Web-{E868A088-1FC1-4B95-99BB-AD40867AF48B}" dt="2020-07-29T15:02:07.707" v="514"/>
          <ac:spMkLst>
            <pc:docMk/>
            <pc:sldMk cId="2844327301" sldId="282"/>
            <ac:spMk id="75" creationId="{C3896A03-3945-419A-B66B-4EE266EDD152}"/>
          </ac:spMkLst>
        </pc:spChg>
        <pc:spChg chg="add">
          <ac:chgData name="Stacey Reinsma" userId="S::sreinsma@cmhaww.ca::9ff3b482-7e3e-4eba-82f4-ff7583c7599b" providerId="AD" clId="Web-{E868A088-1FC1-4B95-99BB-AD40867AF48B}" dt="2020-07-29T15:02:07.707" v="514"/>
          <ac:spMkLst>
            <pc:docMk/>
            <pc:sldMk cId="2844327301" sldId="282"/>
            <ac:spMk id="77" creationId="{B8EAE243-3A9F-4A46-B0D9-04C723A8A1B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79" creationId="{5566D6E1-03A1-4D73-A4E0-35D74D568A04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81" creationId="{9F835A99-04AC-494A-A572-AFE8413CC938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83" creationId="{7B786209-1B0B-4CA9-9BDD-F7327066A84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85" creationId="{2D2964BB-484D-45AE-AD66-D407D0629652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87" creationId="{6691AC69-A76E-4DAB-B565-468B6B87ACF3}"/>
          </ac:spMkLst>
        </pc:spChg>
        <pc:spChg chg="add">
          <ac:chgData name="Stacey Reinsma" userId="S::sreinsma@cmhaww.ca::9ff3b482-7e3e-4eba-82f4-ff7583c7599b" providerId="AD" clId="Web-{E868A088-1FC1-4B95-99BB-AD40867AF48B}" dt="2020-07-29T15:22:07.619" v="1073"/>
          <ac:spMkLst>
            <pc:docMk/>
            <pc:sldMk cId="2844327301" sldId="282"/>
            <ac:spMk id="93" creationId="{B34F5AD2-EDBD-4BBD-A55C-EAFFD0C7097A}"/>
          </ac:spMkLst>
        </pc:spChg>
        <pc:spChg chg="add">
          <ac:chgData name="Stacey Reinsma" userId="S::sreinsma@cmhaww.ca::9ff3b482-7e3e-4eba-82f4-ff7583c7599b" providerId="AD" clId="Web-{E868A088-1FC1-4B95-99BB-AD40867AF48B}" dt="2020-07-29T15:22:07.619" v="1073"/>
          <ac:spMkLst>
            <pc:docMk/>
            <pc:sldMk cId="2844327301" sldId="282"/>
            <ac:spMk id="95" creationId="{C3896A03-3945-419A-B66B-4EE266EDD152}"/>
          </ac:spMkLst>
        </pc:spChg>
        <pc:spChg chg="add">
          <ac:chgData name="Stacey Reinsma" userId="S::sreinsma@cmhaww.ca::9ff3b482-7e3e-4eba-82f4-ff7583c7599b" providerId="AD" clId="Web-{E868A088-1FC1-4B95-99BB-AD40867AF48B}" dt="2020-07-29T15:22:07.619" v="1073"/>
          <ac:spMkLst>
            <pc:docMk/>
            <pc:sldMk cId="2844327301" sldId="282"/>
            <ac:spMk id="97" creationId="{B8EAE243-3A9F-4A46-B0D9-04C723A8A1BD}"/>
          </ac:spMkLst>
        </pc:spChg>
        <pc:spChg chg="mod ord">
          <ac:chgData name="Stacey Reinsma" userId="S::sreinsma@cmhaww.ca::9ff3b482-7e3e-4eba-82f4-ff7583c7599b" providerId="AD" clId="Web-{E868A088-1FC1-4B95-99BB-AD40867AF48B}" dt="2020-07-29T15:22:07.619" v="1073"/>
          <ac:spMkLst>
            <pc:docMk/>
            <pc:sldMk cId="2844327301" sldId="282"/>
            <ac:spMk id="6146" creationId="{00000000-0000-0000-0000-000000000000}"/>
          </ac:spMkLst>
        </pc:spChg>
        <pc:spChg chg="mod ord">
          <ac:chgData name="Stacey Reinsma" userId="S::sreinsma@cmhaww.ca::9ff3b482-7e3e-4eba-82f4-ff7583c7599b" providerId="AD" clId="Web-{E868A088-1FC1-4B95-99BB-AD40867AF48B}" dt="2020-07-29T15:22:07.619" v="1073"/>
          <ac:spMkLst>
            <pc:docMk/>
            <pc:sldMk cId="2844327301" sldId="282"/>
            <ac:spMk id="11267" creationId="{00000000-0000-0000-0000-0000000000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3.056" v="1057"/>
          <ac:spMkLst>
            <pc:docMk/>
            <pc:sldMk cId="2844327301" sldId="282"/>
            <ac:spMk id="11269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3.056" v="1057"/>
          <ac:spMkLst>
            <pc:docMk/>
            <pc:sldMk cId="2844327301" sldId="282"/>
            <ac:spMk id="11270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3.056" v="1057"/>
          <ac:spMkLst>
            <pc:docMk/>
            <pc:sldMk cId="2844327301" sldId="282"/>
            <ac:spMk id="11271" creationId="{450D3AD2-FA80-415F-A9CE-54D884561CD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5.149" v="1059"/>
          <ac:spMkLst>
            <pc:docMk/>
            <pc:sldMk cId="2844327301" sldId="282"/>
            <ac:spMk id="11272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5.149" v="1059"/>
          <ac:spMkLst>
            <pc:docMk/>
            <pc:sldMk cId="2844327301" sldId="282"/>
            <ac:spMk id="11273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5.149" v="1059"/>
          <ac:spMkLst>
            <pc:docMk/>
            <pc:sldMk cId="2844327301" sldId="282"/>
            <ac:spMk id="11274" creationId="{450D3AD2-FA80-415F-A9CE-54D884561CD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9.228" v="1061"/>
          <ac:spMkLst>
            <pc:docMk/>
            <pc:sldMk cId="2844327301" sldId="282"/>
            <ac:spMk id="11275" creationId="{C7FA33FF-088D-4F16-95A2-2C64D353DEA8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9.228" v="1061"/>
          <ac:spMkLst>
            <pc:docMk/>
            <pc:sldMk cId="2844327301" sldId="282"/>
            <ac:spMk id="11276" creationId="{A376EFB1-01CF-419F-ABF1-2AF02BBFCBD1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09.228" v="1061"/>
          <ac:spMkLst>
            <pc:docMk/>
            <pc:sldMk cId="2844327301" sldId="282"/>
            <ac:spMk id="11277" creationId="{FF9DEA15-78BD-4750-AA18-B9F28A6D5AB8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11278" creationId="{1709F1D5-B0F1-4714-A239-E5B61C161915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11279" creationId="{228FB460-D3FF-4440-A020-05982A09E51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12.212" v="1063"/>
          <ac:spMkLst>
            <pc:docMk/>
            <pc:sldMk cId="2844327301" sldId="282"/>
            <ac:spMk id="11280" creationId="{14847E93-7DC1-4D4B-8829-B19AA7137C5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22.400" v="1065"/>
          <ac:spMkLst>
            <pc:docMk/>
            <pc:sldMk cId="2844327301" sldId="282"/>
            <ac:spMk id="11281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22.400" v="1065"/>
          <ac:spMkLst>
            <pc:docMk/>
            <pc:sldMk cId="2844327301" sldId="282"/>
            <ac:spMk id="11282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22.400" v="1065"/>
          <ac:spMkLst>
            <pc:docMk/>
            <pc:sldMk cId="2844327301" sldId="282"/>
            <ac:spMk id="11283" creationId="{450D3AD2-FA80-415F-A9CE-54D884561CD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25.587" v="1067"/>
          <ac:spMkLst>
            <pc:docMk/>
            <pc:sldMk cId="2844327301" sldId="282"/>
            <ac:spMk id="11284" creationId="{70DFC902-7D23-471A-B557-B6B6917D7A0D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25.587" v="1067"/>
          <ac:spMkLst>
            <pc:docMk/>
            <pc:sldMk cId="2844327301" sldId="282"/>
            <ac:spMk id="11285" creationId="{A55D5633-D557-4DCA-982C-FF36EB7A1C00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1:25.587" v="1067"/>
          <ac:spMkLst>
            <pc:docMk/>
            <pc:sldMk cId="2844327301" sldId="282"/>
            <ac:spMk id="11286" creationId="{450D3AD2-FA80-415F-A9CE-54D884561CD7}"/>
          </ac:spMkLst>
        </pc:spChg>
        <pc:spChg chg="add del">
          <ac:chgData name="Stacey Reinsma" userId="S::sreinsma@cmhaww.ca::9ff3b482-7e3e-4eba-82f4-ff7583c7599b" providerId="AD" clId="Web-{E868A088-1FC1-4B95-99BB-AD40867AF48B}" dt="2020-07-29T15:22:07.619" v="1073"/>
          <ac:spMkLst>
            <pc:docMk/>
            <pc:sldMk cId="2844327301" sldId="282"/>
            <ac:spMk id="11287" creationId="{2BD55E05-51A2-4173-A7FA-869DE4F71AC3}"/>
          </ac:spMkLst>
        </pc:spChg>
      </pc:sldChg>
      <pc:sldChg chg="del">
        <pc:chgData name="Stacey Reinsma" userId="S::sreinsma@cmhaww.ca::9ff3b482-7e3e-4eba-82f4-ff7583c7599b" providerId="AD" clId="Web-{E868A088-1FC1-4B95-99BB-AD40867AF48B}" dt="2020-07-29T14:43:03.185" v="221"/>
        <pc:sldMkLst>
          <pc:docMk/>
          <pc:sldMk cId="1030241226" sldId="283"/>
        </pc:sldMkLst>
      </pc:sldChg>
      <pc:sldChg chg="addSp delSp modSp new mod ord setBg modClrScheme setClrOvrMap chgLayout">
        <pc:chgData name="Stacey Reinsma" userId="S::sreinsma@cmhaww.ca::9ff3b482-7e3e-4eba-82f4-ff7583c7599b" providerId="AD" clId="Web-{E868A088-1FC1-4B95-99BB-AD40867AF48B}" dt="2020-07-29T15:19:33.227" v="1049" actId="1076"/>
        <pc:sldMkLst>
          <pc:docMk/>
          <pc:sldMk cId="1791717881" sldId="283"/>
        </pc:sldMkLst>
        <pc:spChg chg="add del mod ord">
          <ac:chgData name="Stacey Reinsma" userId="S::sreinsma@cmhaww.ca::9ff3b482-7e3e-4eba-82f4-ff7583c7599b" providerId="AD" clId="Web-{E868A088-1FC1-4B95-99BB-AD40867AF48B}" dt="2020-07-29T15:01:40.816" v="512"/>
          <ac:spMkLst>
            <pc:docMk/>
            <pc:sldMk cId="1791717881" sldId="283"/>
            <ac:spMk id="5" creationId="{9DA6ED4A-820C-4986-8DF7-1E2023A0BD1B}"/>
          </ac:spMkLst>
        </pc:spChg>
        <pc:spChg chg="add mod">
          <ac:chgData name="Stacey Reinsma" userId="S::sreinsma@cmhaww.ca::9ff3b482-7e3e-4eba-82f4-ff7583c7599b" providerId="AD" clId="Web-{E868A088-1FC1-4B95-99BB-AD40867AF48B}" dt="2020-07-29T15:19:29.087" v="1048" actId="1076"/>
          <ac:spMkLst>
            <pc:docMk/>
            <pc:sldMk cId="1791717881" sldId="283"/>
            <ac:spMk id="6" creationId="{DFE03CFD-F08D-4092-8BD4-308E1A80057A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9:22.378" v="480"/>
          <ac:spMkLst>
            <pc:docMk/>
            <pc:sldMk cId="1791717881" sldId="283"/>
            <ac:spMk id="7" creationId="{EA31D8AF-6A58-43BB-B85C-D6BC96BBE7EF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60" v="389"/>
          <ac:spMkLst>
            <pc:docMk/>
            <pc:sldMk cId="1791717881" sldId="283"/>
            <ac:spMk id="8" creationId="{F3060C83-F051-4F0E-ABAD-AA0DFC48B218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60" v="389"/>
          <ac:spMkLst>
            <pc:docMk/>
            <pc:sldMk cId="1791717881" sldId="283"/>
            <ac:spMk id="10" creationId="{83C98ABE-055B-441F-B07E-44F97F083C39}"/>
          </ac:spMkLst>
        </pc:spChg>
        <pc:spChg chg="add">
          <ac:chgData name="Stacey Reinsma" userId="S::sreinsma@cmhaww.ca::9ff3b482-7e3e-4eba-82f4-ff7583c7599b" providerId="AD" clId="Web-{E868A088-1FC1-4B95-99BB-AD40867AF48B}" dt="2020-07-29T15:00:16.472" v="486"/>
          <ac:spMkLst>
            <pc:docMk/>
            <pc:sldMk cId="1791717881" sldId="283"/>
            <ac:spMk id="11" creationId="{B34F5AD2-EDBD-4BBD-A55C-EAFFD0C7097A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60" v="389"/>
          <ac:spMkLst>
            <pc:docMk/>
            <pc:sldMk cId="1791717881" sldId="283"/>
            <ac:spMk id="12" creationId="{29FDB030-9B49-4CED-8CCD-4D99382388AC}"/>
          </ac:spMkLst>
        </pc:spChg>
        <pc:spChg chg="add">
          <ac:chgData name="Stacey Reinsma" userId="S::sreinsma@cmhaww.ca::9ff3b482-7e3e-4eba-82f4-ff7583c7599b" providerId="AD" clId="Web-{E868A088-1FC1-4B95-99BB-AD40867AF48B}" dt="2020-07-29T15:00:16.472" v="486"/>
          <ac:spMkLst>
            <pc:docMk/>
            <pc:sldMk cId="1791717881" sldId="283"/>
            <ac:spMk id="13" creationId="{C3896A03-3945-419A-B66B-4EE266EDD152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60" v="389"/>
          <ac:spMkLst>
            <pc:docMk/>
            <pc:sldMk cId="1791717881" sldId="283"/>
            <ac:spMk id="14" creationId="{3783CA14-24A1-485C-8B30-D6A5D87987AD}"/>
          </ac:spMkLst>
        </pc:spChg>
        <pc:spChg chg="add">
          <ac:chgData name="Stacey Reinsma" userId="S::sreinsma@cmhaww.ca::9ff3b482-7e3e-4eba-82f4-ff7583c7599b" providerId="AD" clId="Web-{E868A088-1FC1-4B95-99BB-AD40867AF48B}" dt="2020-07-29T15:00:16.472" v="486"/>
          <ac:spMkLst>
            <pc:docMk/>
            <pc:sldMk cId="1791717881" sldId="283"/>
            <ac:spMk id="15" creationId="{6832F003-FCA6-4CFB-A2EA-308F3AA257D1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60" v="389"/>
          <ac:spMkLst>
            <pc:docMk/>
            <pc:sldMk cId="1791717881" sldId="283"/>
            <ac:spMk id="16" creationId="{9A97C86A-04D6-40F7-AE84-31AB43E6A846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60" v="389"/>
          <ac:spMkLst>
            <pc:docMk/>
            <pc:sldMk cId="1791717881" sldId="283"/>
            <ac:spMk id="18" creationId="{FF9F2414-84E8-453E-B1F3-389FDE8192D9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60" v="389"/>
          <ac:spMkLst>
            <pc:docMk/>
            <pc:sldMk cId="1791717881" sldId="283"/>
            <ac:spMk id="20" creationId="{3ECA69A1-7536-43AC-85EF-C7106179F5ED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44" v="388"/>
          <ac:spMkLst>
            <pc:docMk/>
            <pc:sldMk cId="1791717881" sldId="283"/>
            <ac:spMk id="22" creationId="{C3896A03-3945-419A-B66B-4EE266EDD152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2:45.876" v="394"/>
          <ac:spMkLst>
            <pc:docMk/>
            <pc:sldMk cId="1791717881" sldId="283"/>
            <ac:spMk id="23" creationId="{C3896A03-3945-419A-B66B-4EE266EDD152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48.953" v="386"/>
          <ac:spMkLst>
            <pc:docMk/>
            <pc:sldMk cId="1791717881" sldId="283"/>
            <ac:spMk id="25" creationId="{C3896A03-3945-419A-B66B-4EE266EDD152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0:52.844" v="388"/>
          <ac:spMkLst>
            <pc:docMk/>
            <pc:sldMk cId="1791717881" sldId="283"/>
            <ac:spMk id="27" creationId="{B34F5AD2-EDBD-4BBD-A55C-EAFFD0C7097A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3:20.563" v="436"/>
          <ac:spMkLst>
            <pc:docMk/>
            <pc:sldMk cId="1791717881" sldId="283"/>
            <ac:spMk id="28" creationId="{C3896A03-3945-419A-B66B-4EE266EDD152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9:54.737" v="484"/>
          <ac:spMkLst>
            <pc:docMk/>
            <pc:sldMk cId="1791717881" sldId="283"/>
            <ac:spMk id="33" creationId="{C3896A03-3945-419A-B66B-4EE266EDD152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9:54.737" v="484"/>
          <ac:spMkLst>
            <pc:docMk/>
            <pc:sldMk cId="1791717881" sldId="283"/>
            <ac:spMk id="35" creationId="{B34F5AD2-EDBD-4BBD-A55C-EAFFD0C7097A}"/>
          </ac:spMkLst>
        </pc:spChg>
        <pc:spChg chg="add del">
          <ac:chgData name="Stacey Reinsma" userId="S::sreinsma@cmhaww.ca::9ff3b482-7e3e-4eba-82f4-ff7583c7599b" providerId="AD" clId="Web-{E868A088-1FC1-4B95-99BB-AD40867AF48B}" dt="2020-07-29T14:59:54.722" v="483"/>
          <ac:spMkLst>
            <pc:docMk/>
            <pc:sldMk cId="1791717881" sldId="283"/>
            <ac:spMk id="40" creationId="{1707FC24-6981-43D9-B525-C7832BA22463}"/>
          </ac:spMkLst>
        </pc:spChg>
        <pc:picChg chg="add del mod">
          <ac:chgData name="Stacey Reinsma" userId="S::sreinsma@cmhaww.ca::9ff3b482-7e3e-4eba-82f4-ff7583c7599b" providerId="AD" clId="Web-{E868A088-1FC1-4B95-99BB-AD40867AF48B}" dt="2020-07-29T14:48:02.312" v="380"/>
          <ac:picMkLst>
            <pc:docMk/>
            <pc:sldMk cId="1791717881" sldId="283"/>
            <ac:picMk id="2" creationId="{FEB4E76E-3648-42BF-9F4C-BCCDD3045974}"/>
          </ac:picMkLst>
        </pc:picChg>
        <pc:picChg chg="add del mod">
          <ac:chgData name="Stacey Reinsma" userId="S::sreinsma@cmhaww.ca::9ff3b482-7e3e-4eba-82f4-ff7583c7599b" providerId="AD" clId="Web-{E868A088-1FC1-4B95-99BB-AD40867AF48B}" dt="2020-07-29T14:52:37.047" v="390"/>
          <ac:picMkLst>
            <pc:docMk/>
            <pc:sldMk cId="1791717881" sldId="283"/>
            <ac:picMk id="3" creationId="{7F96E962-E072-4E4F-AD4F-B77A564A7A39}"/>
          </ac:picMkLst>
        </pc:picChg>
        <pc:picChg chg="add del mod">
          <ac:chgData name="Stacey Reinsma" userId="S::sreinsma@cmhaww.ca::9ff3b482-7e3e-4eba-82f4-ff7583c7599b" providerId="AD" clId="Web-{E868A088-1FC1-4B95-99BB-AD40867AF48B}" dt="2020-07-29T14:59:17.315" v="478"/>
          <ac:picMkLst>
            <pc:docMk/>
            <pc:sldMk cId="1791717881" sldId="283"/>
            <ac:picMk id="4" creationId="{CBE28403-5F56-4FAF-9E3D-B0C6C572E7AA}"/>
          </ac:picMkLst>
        </pc:picChg>
        <pc:picChg chg="add del mod">
          <ac:chgData name="Stacey Reinsma" userId="S::sreinsma@cmhaww.ca::9ff3b482-7e3e-4eba-82f4-ff7583c7599b" providerId="AD" clId="Web-{E868A088-1FC1-4B95-99BB-AD40867AF48B}" dt="2020-07-29T15:00:31.362" v="489"/>
          <ac:picMkLst>
            <pc:docMk/>
            <pc:sldMk cId="1791717881" sldId="283"/>
            <ac:picMk id="9" creationId="{523304FD-BC6D-42B9-AAE7-CC3AD6355707}"/>
          </ac:picMkLst>
        </pc:picChg>
        <pc:picChg chg="add mod">
          <ac:chgData name="Stacey Reinsma" userId="S::sreinsma@cmhaww.ca::9ff3b482-7e3e-4eba-82f4-ff7583c7599b" providerId="AD" clId="Web-{E868A088-1FC1-4B95-99BB-AD40867AF48B}" dt="2020-07-29T15:19:33.227" v="1049" actId="1076"/>
          <ac:picMkLst>
            <pc:docMk/>
            <pc:sldMk cId="1791717881" sldId="283"/>
            <ac:picMk id="17" creationId="{AFB8E83B-5D02-4974-AF44-03465F0F4A53}"/>
          </ac:picMkLst>
        </pc:picChg>
      </pc:sldChg>
      <pc:sldChg chg="add del replId">
        <pc:chgData name="Stacey Reinsma" userId="S::sreinsma@cmhaww.ca::9ff3b482-7e3e-4eba-82f4-ff7583c7599b" providerId="AD" clId="Web-{E868A088-1FC1-4B95-99BB-AD40867AF48B}" dt="2020-07-29T14:54:00.470" v="443"/>
        <pc:sldMkLst>
          <pc:docMk/>
          <pc:sldMk cId="2321821638" sldId="284"/>
        </pc:sldMkLst>
      </pc:sldChg>
      <pc:sldChg chg="add del replId">
        <pc:chgData name="Stacey Reinsma" userId="S::sreinsma@cmhaww.ca::9ff3b482-7e3e-4eba-82f4-ff7583c7599b" providerId="AD" clId="Web-{E868A088-1FC1-4B95-99BB-AD40867AF48B}" dt="2020-07-29T14:53:48.407" v="441"/>
        <pc:sldMkLst>
          <pc:docMk/>
          <pc:sldMk cId="3612432715" sldId="284"/>
        </pc:sldMkLst>
      </pc:sldChg>
      <pc:sldMasterChg chg="add del addSldLayout delSldLayout">
        <pc:chgData name="Stacey Reinsma" userId="S::sreinsma@cmhaww.ca::9ff3b482-7e3e-4eba-82f4-ff7583c7599b" providerId="AD" clId="Web-{E868A088-1FC1-4B95-99BB-AD40867AF48B}" dt="2020-07-29T15:17:14.367" v="1045"/>
        <pc:sldMasterMkLst>
          <pc:docMk/>
          <pc:sldMasterMk cId="3642438631" sldId="2147483661"/>
        </pc:sldMasterMkLst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3257964832" sldId="2147483662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4201897861" sldId="2147483663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374982531" sldId="2147483664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1270763037" sldId="2147483665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2793224966" sldId="2147483666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160842591" sldId="2147483667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1256703146" sldId="2147483668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3247517680" sldId="2147483669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3225810527" sldId="2147483670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1777162430" sldId="2147483671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130979603" sldId="2147483672"/>
          </pc:sldLayoutMkLst>
        </pc:sldLayoutChg>
        <pc:sldLayoutChg chg="add del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3642438631" sldId="2147483661"/>
            <pc:sldLayoutMk cId="2844235598" sldId="2147483673"/>
          </pc:sldLayoutMkLst>
        </pc:sldLayoutChg>
      </pc:sldMasterChg>
      <pc:sldMasterChg chg="add del addSldLayout delSldLayout modSldLayout">
        <pc:chgData name="Stacey Reinsma" userId="S::sreinsma@cmhaww.ca::9ff3b482-7e3e-4eba-82f4-ff7583c7599b" providerId="AD" clId="Web-{E868A088-1FC1-4B95-99BB-AD40867AF48B}" dt="2020-07-29T15:17:14.367" v="1045"/>
        <pc:sldMasterMkLst>
          <pc:docMk/>
          <pc:sldMasterMk cId="2909085218" sldId="2147483674"/>
        </pc:sldMasterMkLst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2250378510" sldId="2147483675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1387099919" sldId="2147483676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2702295910" sldId="2147483677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1932294233" sldId="2147483678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3481208229" sldId="2147483679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3608890659" sldId="2147483680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3602540742" sldId="2147483681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1356413548" sldId="2147483682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2764097051" sldId="2147483683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4093487650" sldId="2147483684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2020628934" sldId="2147483685"/>
          </pc:sldLayoutMkLst>
        </pc:sldLayoutChg>
        <pc:sldLayoutChg chg="add del mod replId">
          <pc:chgData name="Stacey Reinsma" userId="S::sreinsma@cmhaww.ca::9ff3b482-7e3e-4eba-82f4-ff7583c7599b" providerId="AD" clId="Web-{E868A088-1FC1-4B95-99BB-AD40867AF48B}" dt="2020-07-29T15:17:14.367" v="1045"/>
          <pc:sldLayoutMkLst>
            <pc:docMk/>
            <pc:sldMasterMk cId="2909085218" sldId="2147483674"/>
            <pc:sldLayoutMk cId="1379048802" sldId="2147483686"/>
          </pc:sldLayoutMkLst>
        </pc:sldLayoutChg>
      </pc:sldMasterChg>
    </pc:docChg>
  </pc:docChgLst>
  <pc:docChgLst>
    <pc:chgData name="Kelly Forster" userId="S::kforster@cmhaww.ca::d019d6f0-e078-4867-beb9-b2908bde914d" providerId="AD" clId="Web-{C0A28574-9CDB-4AE3-8439-9E6D67FA9EEE}"/>
    <pc:docChg chg="addSld modSld">
      <pc:chgData name="Kelly Forster" userId="S::kforster@cmhaww.ca::d019d6f0-e078-4867-beb9-b2908bde914d" providerId="AD" clId="Web-{C0A28574-9CDB-4AE3-8439-9E6D67FA9EEE}" dt="2020-07-29T19:53:32.035" v="866" actId="20577"/>
      <pc:docMkLst>
        <pc:docMk/>
      </pc:docMkLst>
      <pc:sldChg chg="modSp">
        <pc:chgData name="Kelly Forster" userId="S::kforster@cmhaww.ca::d019d6f0-e078-4867-beb9-b2908bde914d" providerId="AD" clId="Web-{C0A28574-9CDB-4AE3-8439-9E6D67FA9EEE}" dt="2020-07-29T19:12:06.251" v="9" actId="1076"/>
        <pc:sldMkLst>
          <pc:docMk/>
          <pc:sldMk cId="950992588" sldId="271"/>
        </pc:sldMkLst>
        <pc:spChg chg="mod">
          <ac:chgData name="Kelly Forster" userId="S::kforster@cmhaww.ca::d019d6f0-e078-4867-beb9-b2908bde914d" providerId="AD" clId="Web-{C0A28574-9CDB-4AE3-8439-9E6D67FA9EEE}" dt="2020-07-29T19:12:06.251" v="9" actId="1076"/>
          <ac:spMkLst>
            <pc:docMk/>
            <pc:sldMk cId="950992588" sldId="271"/>
            <ac:spMk id="2" creationId="{00000000-0000-0000-0000-000000000000}"/>
          </ac:spMkLst>
        </pc:spChg>
      </pc:sldChg>
      <pc:sldChg chg="modSp">
        <pc:chgData name="Kelly Forster" userId="S::kforster@cmhaww.ca::d019d6f0-e078-4867-beb9-b2908bde914d" providerId="AD" clId="Web-{C0A28574-9CDB-4AE3-8439-9E6D67FA9EEE}" dt="2020-07-29T19:25:46.705" v="217" actId="14100"/>
        <pc:sldMkLst>
          <pc:docMk/>
          <pc:sldMk cId="659094876" sldId="272"/>
        </pc:sldMkLst>
        <pc:picChg chg="mod">
          <ac:chgData name="Kelly Forster" userId="S::kforster@cmhaww.ca::d019d6f0-e078-4867-beb9-b2908bde914d" providerId="AD" clId="Web-{C0A28574-9CDB-4AE3-8439-9E6D67FA9EEE}" dt="2020-07-29T19:25:46.705" v="217" actId="14100"/>
          <ac:picMkLst>
            <pc:docMk/>
            <pc:sldMk cId="659094876" sldId="272"/>
            <ac:picMk id="4" creationId="{25A87DEC-8C58-4077-94AC-765BF5298A43}"/>
          </ac:picMkLst>
        </pc:picChg>
      </pc:sldChg>
      <pc:sldChg chg="addSp delSp modSp mod setBg setClrOvrMap">
        <pc:chgData name="Kelly Forster" userId="S::kforster@cmhaww.ca::d019d6f0-e078-4867-beb9-b2908bde914d" providerId="AD" clId="Web-{C0A28574-9CDB-4AE3-8439-9E6D67FA9EEE}" dt="2020-07-29T19:53:27.379" v="865" actId="20577"/>
        <pc:sldMkLst>
          <pc:docMk/>
          <pc:sldMk cId="3968271690" sldId="273"/>
        </pc:sldMkLst>
        <pc:spChg chg="mod">
          <ac:chgData name="Kelly Forster" userId="S::kforster@cmhaww.ca::d019d6f0-e078-4867-beb9-b2908bde914d" providerId="AD" clId="Web-{C0A28574-9CDB-4AE3-8439-9E6D67FA9EEE}" dt="2020-07-29T19:53:27.379" v="865" actId="20577"/>
          <ac:spMkLst>
            <pc:docMk/>
            <pc:sldMk cId="3968271690" sldId="273"/>
            <ac:spMk id="2" creationId="{00000000-0000-0000-0000-000000000000}"/>
          </ac:spMkLst>
        </pc:spChg>
        <pc:spChg chg="add mod">
          <ac:chgData name="Kelly Forster" userId="S::kforster@cmhaww.ca::d019d6f0-e078-4867-beb9-b2908bde914d" providerId="AD" clId="Web-{C0A28574-9CDB-4AE3-8439-9E6D67FA9EEE}" dt="2020-07-29T19:52:54.801" v="863"/>
          <ac:spMkLst>
            <pc:docMk/>
            <pc:sldMk cId="3968271690" sldId="273"/>
            <ac:spMk id="4" creationId="{91E83752-5BD0-4641-852B-B73F3874EA79}"/>
          </ac:spMkLst>
        </pc:spChg>
        <pc:spChg chg="del mod">
          <ac:chgData name="Kelly Forster" userId="S::kforster@cmhaww.ca::d019d6f0-e078-4867-beb9-b2908bde914d" providerId="AD" clId="Web-{C0A28574-9CDB-4AE3-8439-9E6D67FA9EEE}" dt="2020-07-29T19:52:54.801" v="863"/>
          <ac:spMkLst>
            <pc:docMk/>
            <pc:sldMk cId="3968271690" sldId="273"/>
            <ac:spMk id="5" creationId="{42B2CC34-55AB-47B1-A0D6-A08D63BA90DB}"/>
          </ac:spMkLst>
        </pc:spChg>
        <pc:spChg chg="del">
          <ac:chgData name="Kelly Forster" userId="S::kforster@cmhaww.ca::d019d6f0-e078-4867-beb9-b2908bde914d" providerId="AD" clId="Web-{C0A28574-9CDB-4AE3-8439-9E6D67FA9EEE}" dt="2020-07-29T19:52:40.066" v="861"/>
          <ac:spMkLst>
            <pc:docMk/>
            <pc:sldMk cId="3968271690" sldId="273"/>
            <ac:spMk id="23" creationId="{F2B38F72-8FC4-4001-8C67-FA6B86DEC767}"/>
          </ac:spMkLst>
        </pc:spChg>
        <pc:spChg chg="add del">
          <ac:chgData name="Kelly Forster" userId="S::kforster@cmhaww.ca::d019d6f0-e078-4867-beb9-b2908bde914d" providerId="AD" clId="Web-{C0A28574-9CDB-4AE3-8439-9E6D67FA9EEE}" dt="2020-07-29T19:52:54.801" v="863"/>
          <ac:spMkLst>
            <pc:docMk/>
            <pc:sldMk cId="3968271690" sldId="273"/>
            <ac:spMk id="28" creationId="{2C6A2225-94AF-4BC4-98F4-77746E7B10A9}"/>
          </ac:spMkLst>
        </pc:spChg>
        <pc:spChg chg="add del">
          <ac:chgData name="Kelly Forster" userId="S::kforster@cmhaww.ca::d019d6f0-e078-4867-beb9-b2908bde914d" providerId="AD" clId="Web-{C0A28574-9CDB-4AE3-8439-9E6D67FA9EEE}" dt="2020-07-29T19:52:54.801" v="863"/>
          <ac:spMkLst>
            <pc:docMk/>
            <pc:sldMk cId="3968271690" sldId="273"/>
            <ac:spMk id="30" creationId="{648F5915-2CE1-4F74-88C5-D4366893D2DF}"/>
          </ac:spMkLst>
        </pc:spChg>
        <pc:spChg chg="add">
          <ac:chgData name="Kelly Forster" userId="S::kforster@cmhaww.ca::d019d6f0-e078-4867-beb9-b2908bde914d" providerId="AD" clId="Web-{C0A28574-9CDB-4AE3-8439-9E6D67FA9EEE}" dt="2020-07-29T19:52:54.801" v="863"/>
          <ac:spMkLst>
            <pc:docMk/>
            <pc:sldMk cId="3968271690" sldId="273"/>
            <ac:spMk id="35" creationId="{F4C0B10B-D2C4-4A54-AFAD-3D27DF88BB37}"/>
          </ac:spMkLst>
        </pc:spChg>
        <pc:grpChg chg="add">
          <ac:chgData name="Kelly Forster" userId="S::kforster@cmhaww.ca::d019d6f0-e078-4867-beb9-b2908bde914d" providerId="AD" clId="Web-{C0A28574-9CDB-4AE3-8439-9E6D67FA9EEE}" dt="2020-07-29T19:52:54.801" v="863"/>
          <ac:grpSpMkLst>
            <pc:docMk/>
            <pc:sldMk cId="3968271690" sldId="273"/>
            <ac:grpSpMk id="37" creationId="{B6BADB90-C74B-40D6-86DC-503F65FCE8DC}"/>
          </ac:grpSpMkLst>
        </pc:grpChg>
        <pc:picChg chg="del mod ord">
          <ac:chgData name="Kelly Forster" userId="S::kforster@cmhaww.ca::d019d6f0-e078-4867-beb9-b2908bde914d" providerId="AD" clId="Web-{C0A28574-9CDB-4AE3-8439-9E6D67FA9EEE}" dt="2020-07-29T19:52:43.347" v="862"/>
          <ac:picMkLst>
            <pc:docMk/>
            <pc:sldMk cId="3968271690" sldId="273"/>
            <ac:picMk id="7" creationId="{652DBB02-B589-4DB9-84B8-774DC62A1B45}"/>
          </ac:picMkLst>
        </pc:picChg>
        <pc:picChg chg="mod ord">
          <ac:chgData name="Kelly Forster" userId="S::kforster@cmhaww.ca::d019d6f0-e078-4867-beb9-b2908bde914d" providerId="AD" clId="Web-{C0A28574-9CDB-4AE3-8439-9E6D67FA9EEE}" dt="2020-07-29T19:52:54.801" v="863"/>
          <ac:picMkLst>
            <pc:docMk/>
            <pc:sldMk cId="3968271690" sldId="273"/>
            <ac:picMk id="8" creationId="{FBA271B9-46C0-492B-B51F-BD62E4F2C9D4}"/>
          </ac:picMkLst>
        </pc:picChg>
      </pc:sldChg>
      <pc:sldChg chg="addSp delSp modSp mod setBg">
        <pc:chgData name="Kelly Forster" userId="S::kforster@cmhaww.ca::d019d6f0-e078-4867-beb9-b2908bde914d" providerId="AD" clId="Web-{C0A28574-9CDB-4AE3-8439-9E6D67FA9EEE}" dt="2020-07-29T19:17:25.798" v="21"/>
        <pc:sldMkLst>
          <pc:docMk/>
          <pc:sldMk cId="267934954" sldId="275"/>
        </pc:sldMkLst>
        <pc:spChg chg="mod">
          <ac:chgData name="Kelly Forster" userId="S::kforster@cmhaww.ca::d019d6f0-e078-4867-beb9-b2908bde914d" providerId="AD" clId="Web-{C0A28574-9CDB-4AE3-8439-9E6D67FA9EEE}" dt="2020-07-29T19:17:25.798" v="21"/>
          <ac:spMkLst>
            <pc:docMk/>
            <pc:sldMk cId="267934954" sldId="275"/>
            <ac:spMk id="2" creationId="{00000000-0000-0000-0000-000000000000}"/>
          </ac:spMkLst>
        </pc:spChg>
        <pc:spChg chg="del mod">
          <ac:chgData name="Kelly Forster" userId="S::kforster@cmhaww.ca::d019d6f0-e078-4867-beb9-b2908bde914d" providerId="AD" clId="Web-{C0A28574-9CDB-4AE3-8439-9E6D67FA9EEE}" dt="2020-07-29T19:17:02.798" v="14"/>
          <ac:spMkLst>
            <pc:docMk/>
            <pc:sldMk cId="267934954" sldId="275"/>
            <ac:spMk id="3" creationId="{00000000-0000-0000-0000-000000000000}"/>
          </ac:spMkLst>
        </pc:spChg>
        <pc:spChg chg="add">
          <ac:chgData name="Kelly Forster" userId="S::kforster@cmhaww.ca::d019d6f0-e078-4867-beb9-b2908bde914d" providerId="AD" clId="Web-{C0A28574-9CDB-4AE3-8439-9E6D67FA9EEE}" dt="2020-07-29T19:17:25.798" v="21"/>
          <ac:spMkLst>
            <pc:docMk/>
            <pc:sldMk cId="267934954" sldId="275"/>
            <ac:spMk id="9" creationId="{FB5B0058-AF13-4859-B429-4EDDE2A26F7F}"/>
          </ac:spMkLst>
        </pc:spChg>
        <pc:spChg chg="add">
          <ac:chgData name="Kelly Forster" userId="S::kforster@cmhaww.ca::d019d6f0-e078-4867-beb9-b2908bde914d" providerId="AD" clId="Web-{C0A28574-9CDB-4AE3-8439-9E6D67FA9EEE}" dt="2020-07-29T19:17:25.798" v="21"/>
          <ac:spMkLst>
            <pc:docMk/>
            <pc:sldMk cId="267934954" sldId="275"/>
            <ac:spMk id="11" creationId="{D84C2E9E-0B5D-4B5F-9A1F-70EBDCE39034}"/>
          </ac:spMkLst>
        </pc:spChg>
        <pc:picChg chg="add mod ord">
          <ac:chgData name="Kelly Forster" userId="S::kforster@cmhaww.ca::d019d6f0-e078-4867-beb9-b2908bde914d" providerId="AD" clId="Web-{C0A28574-9CDB-4AE3-8439-9E6D67FA9EEE}" dt="2020-07-29T19:17:25.798" v="21"/>
          <ac:picMkLst>
            <pc:docMk/>
            <pc:sldMk cId="267934954" sldId="275"/>
            <ac:picMk id="4" creationId="{C00987F6-68F7-4826-9495-9C6B66CDE279}"/>
          </ac:picMkLst>
        </pc:picChg>
        <pc:picChg chg="add del mod">
          <ac:chgData name="Kelly Forster" userId="S::kforster@cmhaww.ca::d019d6f0-e078-4867-beb9-b2908bde914d" providerId="AD" clId="Web-{C0A28574-9CDB-4AE3-8439-9E6D67FA9EEE}" dt="2020-07-29T19:17:09.017" v="16"/>
          <ac:picMkLst>
            <pc:docMk/>
            <pc:sldMk cId="267934954" sldId="275"/>
            <ac:picMk id="5" creationId="{23E3DF17-BC9C-4FF1-B58D-3DDB6609FAF9}"/>
          </ac:picMkLst>
        </pc:picChg>
      </pc:sldChg>
      <pc:sldChg chg="addSp delSp modSp add mod replId setBg setClrOvrMap">
        <pc:chgData name="Kelly Forster" userId="S::kforster@cmhaww.ca::d019d6f0-e078-4867-beb9-b2908bde914d" providerId="AD" clId="Web-{C0A28574-9CDB-4AE3-8439-9E6D67FA9EEE}" dt="2020-07-29T19:44:49.941" v="732" actId="1076"/>
        <pc:sldMkLst>
          <pc:docMk/>
          <pc:sldMk cId="3356496561" sldId="293"/>
        </pc:sldMkLst>
        <pc:spChg chg="mod ord">
          <ac:chgData name="Kelly Forster" userId="S::kforster@cmhaww.ca::d019d6f0-e078-4867-beb9-b2908bde914d" providerId="AD" clId="Web-{C0A28574-9CDB-4AE3-8439-9E6D67FA9EEE}" dt="2020-07-29T19:44:10.081" v="725"/>
          <ac:spMkLst>
            <pc:docMk/>
            <pc:sldMk cId="3356496561" sldId="293"/>
            <ac:spMk id="2" creationId="{00000000-0000-0000-0000-000000000000}"/>
          </ac:spMkLst>
        </pc:spChg>
        <pc:spChg chg="del mod">
          <ac:chgData name="Kelly Forster" userId="S::kforster@cmhaww.ca::d019d6f0-e078-4867-beb9-b2908bde914d" providerId="AD" clId="Web-{C0A28574-9CDB-4AE3-8439-9E6D67FA9EEE}" dt="2020-07-29T19:20:53.330" v="71"/>
          <ac:spMkLst>
            <pc:docMk/>
            <pc:sldMk cId="3356496561" sldId="293"/>
            <ac:spMk id="3" creationId="{00000000-0000-0000-0000-000000000000}"/>
          </ac:spMkLst>
        </pc:spChg>
        <pc:spChg chg="add mod">
          <ac:chgData name="Kelly Forster" userId="S::kforster@cmhaww.ca::d019d6f0-e078-4867-beb9-b2908bde914d" providerId="AD" clId="Web-{C0A28574-9CDB-4AE3-8439-9E6D67FA9EEE}" dt="2020-07-29T19:44:10.081" v="725"/>
          <ac:spMkLst>
            <pc:docMk/>
            <pc:sldMk cId="3356496561" sldId="293"/>
            <ac:spMk id="8" creationId="{812A4E38-2699-4EDD-A4F4-38A3938ECDE1}"/>
          </ac:spMkLst>
        </pc:spChg>
        <pc:spChg chg="add del">
          <ac:chgData name="Kelly Forster" userId="S::kforster@cmhaww.ca::d019d6f0-e078-4867-beb9-b2908bde914d" providerId="AD" clId="Web-{C0A28574-9CDB-4AE3-8439-9E6D67FA9EEE}" dt="2020-07-29T19:44:10.081" v="725"/>
          <ac:spMkLst>
            <pc:docMk/>
            <pc:sldMk cId="3356496561" sldId="293"/>
            <ac:spMk id="11" creationId="{8F23F8A3-8FD7-4779-8323-FDC26BE99889}"/>
          </ac:spMkLst>
        </pc:spChg>
        <pc:spChg chg="add del">
          <ac:chgData name="Kelly Forster" userId="S::kforster@cmhaww.ca::d019d6f0-e078-4867-beb9-b2908bde914d" providerId="AD" clId="Web-{C0A28574-9CDB-4AE3-8439-9E6D67FA9EEE}" dt="2020-07-29T19:44:10.081" v="725"/>
          <ac:spMkLst>
            <pc:docMk/>
            <pc:sldMk cId="3356496561" sldId="293"/>
            <ac:spMk id="13" creationId="{F605C4CC-A25C-416F-8333-7CB7DC97D870}"/>
          </ac:spMkLst>
        </pc:spChg>
        <pc:spChg chg="add">
          <ac:chgData name="Kelly Forster" userId="S::kforster@cmhaww.ca::d019d6f0-e078-4867-beb9-b2908bde914d" providerId="AD" clId="Web-{C0A28574-9CDB-4AE3-8439-9E6D67FA9EEE}" dt="2020-07-29T19:44:10.081" v="725"/>
          <ac:spMkLst>
            <pc:docMk/>
            <pc:sldMk cId="3356496561" sldId="293"/>
            <ac:spMk id="18" creationId="{68A4132F-DEC6-4332-A00C-A11AD4519B6C}"/>
          </ac:spMkLst>
        </pc:spChg>
        <pc:spChg chg="add">
          <ac:chgData name="Kelly Forster" userId="S::kforster@cmhaww.ca::d019d6f0-e078-4867-beb9-b2908bde914d" providerId="AD" clId="Web-{C0A28574-9CDB-4AE3-8439-9E6D67FA9EEE}" dt="2020-07-29T19:44:10.081" v="725"/>
          <ac:spMkLst>
            <pc:docMk/>
            <pc:sldMk cId="3356496561" sldId="293"/>
            <ac:spMk id="20" creationId="{64965EAE-E41A-435F-B993-07E824B6C977}"/>
          </ac:spMkLst>
        </pc:spChg>
        <pc:spChg chg="add">
          <ac:chgData name="Kelly Forster" userId="S::kforster@cmhaww.ca::d019d6f0-e078-4867-beb9-b2908bde914d" providerId="AD" clId="Web-{C0A28574-9CDB-4AE3-8439-9E6D67FA9EEE}" dt="2020-07-29T19:44:10.081" v="725"/>
          <ac:spMkLst>
            <pc:docMk/>
            <pc:sldMk cId="3356496561" sldId="293"/>
            <ac:spMk id="22" creationId="{152F8994-E6D4-4311-9548-C3607BC43645}"/>
          </ac:spMkLst>
        </pc:spChg>
        <pc:picChg chg="add del mod ord">
          <ac:chgData name="Kelly Forster" userId="S::kforster@cmhaww.ca::d019d6f0-e078-4867-beb9-b2908bde914d" providerId="AD" clId="Web-{C0A28574-9CDB-4AE3-8439-9E6D67FA9EEE}" dt="2020-07-29T19:43:55.315" v="723"/>
          <ac:picMkLst>
            <pc:docMk/>
            <pc:sldMk cId="3356496561" sldId="293"/>
            <ac:picMk id="4" creationId="{97C523A5-1509-49E3-B4A0-43BB650EE993}"/>
          </ac:picMkLst>
        </pc:picChg>
        <pc:picChg chg="add mod ord">
          <ac:chgData name="Kelly Forster" userId="S::kforster@cmhaww.ca::d019d6f0-e078-4867-beb9-b2908bde914d" providerId="AD" clId="Web-{C0A28574-9CDB-4AE3-8439-9E6D67FA9EEE}" dt="2020-07-29T19:44:49.941" v="732" actId="1076"/>
          <ac:picMkLst>
            <pc:docMk/>
            <pc:sldMk cId="3356496561" sldId="293"/>
            <ac:picMk id="5" creationId="{13985EFE-97F3-4651-8AB2-8E190AFC5B2F}"/>
          </ac:picMkLst>
        </pc:picChg>
      </pc:sldChg>
    </pc:docChg>
  </pc:docChgLst>
  <pc:docChgLst>
    <pc:chgData name="Catherine Miller" userId="S::cmiller@cmhaww.ca::9f728b9a-e901-4404-9f7c-eaf29699ccce" providerId="AD" clId="Web-{75BEEDA5-12D2-4A66-8C14-B10D031F6291}"/>
    <pc:docChg chg="modSld">
      <pc:chgData name="Catherine Miller" userId="S::cmiller@cmhaww.ca::9f728b9a-e901-4404-9f7c-eaf29699ccce" providerId="AD" clId="Web-{75BEEDA5-12D2-4A66-8C14-B10D031F6291}" dt="2020-07-29T19:42:14.827" v="459" actId="14100"/>
      <pc:docMkLst>
        <pc:docMk/>
      </pc:docMkLst>
      <pc:sldChg chg="addSp delSp modSp">
        <pc:chgData name="Catherine Miller" userId="S::cmiller@cmhaww.ca::9f728b9a-e901-4404-9f7c-eaf29699ccce" providerId="AD" clId="Web-{75BEEDA5-12D2-4A66-8C14-B10D031F6291}" dt="2020-07-29T19:33:47.348" v="223" actId="20577"/>
        <pc:sldMkLst>
          <pc:docMk/>
          <pc:sldMk cId="659094876" sldId="272"/>
        </pc:sldMkLst>
        <pc:spChg chg="mod">
          <ac:chgData name="Catherine Miller" userId="S::cmiller@cmhaww.ca::9f728b9a-e901-4404-9f7c-eaf29699ccce" providerId="AD" clId="Web-{75BEEDA5-12D2-4A66-8C14-B10D031F6291}" dt="2020-07-29T19:33:47.348" v="223" actId="20577"/>
          <ac:spMkLst>
            <pc:docMk/>
            <pc:sldMk cId="659094876" sldId="272"/>
            <ac:spMk id="2" creationId="{00000000-0000-0000-0000-000000000000}"/>
          </ac:spMkLst>
        </pc:spChg>
        <pc:spChg chg="del">
          <ac:chgData name="Catherine Miller" userId="S::cmiller@cmhaww.ca::9f728b9a-e901-4404-9f7c-eaf29699ccce" providerId="AD" clId="Web-{75BEEDA5-12D2-4A66-8C14-B10D031F6291}" dt="2020-07-29T19:25:19.239" v="2"/>
          <ac:spMkLst>
            <pc:docMk/>
            <pc:sldMk cId="659094876" sldId="272"/>
            <ac:spMk id="3" creationId="{00000000-0000-0000-0000-000000000000}"/>
          </ac:spMkLst>
        </pc:spChg>
        <pc:spChg chg="mod">
          <ac:chgData name="Catherine Miller" userId="S::cmiller@cmhaww.ca::9f728b9a-e901-4404-9f7c-eaf29699ccce" providerId="AD" clId="Web-{75BEEDA5-12D2-4A66-8C14-B10D031F6291}" dt="2020-07-29T19:32:55.169" v="166" actId="20577"/>
          <ac:spMkLst>
            <pc:docMk/>
            <pc:sldMk cId="659094876" sldId="272"/>
            <ac:spMk id="6" creationId="{60E0D92E-22C5-4096-AB4B-1C12D3C38B09}"/>
          </ac:spMkLst>
        </pc:spChg>
        <pc:picChg chg="add mod ord">
          <ac:chgData name="Catherine Miller" userId="S::cmiller@cmhaww.ca::9f728b9a-e901-4404-9f7c-eaf29699ccce" providerId="AD" clId="Web-{75BEEDA5-12D2-4A66-8C14-B10D031F6291}" dt="2020-07-29T19:25:19.239" v="2"/>
          <ac:picMkLst>
            <pc:docMk/>
            <pc:sldMk cId="659094876" sldId="272"/>
            <ac:picMk id="4" creationId="{25A87DEC-8C58-4077-94AC-765BF5298A43}"/>
          </ac:picMkLst>
        </pc:picChg>
      </pc:sldChg>
      <pc:sldChg chg="addSp modSp">
        <pc:chgData name="Catherine Miller" userId="S::cmiller@cmhaww.ca::9f728b9a-e901-4404-9f7c-eaf29699ccce" providerId="AD" clId="Web-{75BEEDA5-12D2-4A66-8C14-B10D031F6291}" dt="2020-07-29T19:14:11.509" v="1" actId="1076"/>
        <pc:sldMkLst>
          <pc:docMk/>
          <pc:sldMk cId="1857407908" sldId="292"/>
        </pc:sldMkLst>
        <pc:picChg chg="add mod">
          <ac:chgData name="Catherine Miller" userId="S::cmiller@cmhaww.ca::9f728b9a-e901-4404-9f7c-eaf29699ccce" providerId="AD" clId="Web-{75BEEDA5-12D2-4A66-8C14-B10D031F6291}" dt="2020-07-29T19:14:11.509" v="1" actId="1076"/>
          <ac:picMkLst>
            <pc:docMk/>
            <pc:sldMk cId="1857407908" sldId="292"/>
            <ac:picMk id="4" creationId="{2DE5B705-83E2-432F-A862-26B32D53867D}"/>
          </ac:picMkLst>
        </pc:picChg>
      </pc:sldChg>
      <pc:sldChg chg="addSp delSp modSp mod setBg setClrOvrMap">
        <pc:chgData name="Catherine Miller" userId="S::cmiller@cmhaww.ca::9f728b9a-e901-4404-9f7c-eaf29699ccce" providerId="AD" clId="Web-{75BEEDA5-12D2-4A66-8C14-B10D031F6291}" dt="2020-07-29T19:42:14.827" v="459" actId="14100"/>
        <pc:sldMkLst>
          <pc:docMk/>
          <pc:sldMk cId="486253386" sldId="294"/>
        </pc:sldMkLst>
        <pc:spChg chg="mod">
          <ac:chgData name="Catherine Miller" userId="S::cmiller@cmhaww.ca::9f728b9a-e901-4404-9f7c-eaf29699ccce" providerId="AD" clId="Web-{75BEEDA5-12D2-4A66-8C14-B10D031F6291}" dt="2020-07-29T19:41:31.152" v="453"/>
          <ac:spMkLst>
            <pc:docMk/>
            <pc:sldMk cId="486253386" sldId="294"/>
            <ac:spMk id="2" creationId="{53575D10-E700-4BDC-A93F-002A112A9515}"/>
          </ac:spMkLst>
        </pc:spChg>
        <pc:spChg chg="mod ord">
          <ac:chgData name="Catherine Miller" userId="S::cmiller@cmhaww.ca::9f728b9a-e901-4404-9f7c-eaf29699ccce" providerId="AD" clId="Web-{75BEEDA5-12D2-4A66-8C14-B10D031F6291}" dt="2020-07-29T19:41:31.152" v="453"/>
          <ac:spMkLst>
            <pc:docMk/>
            <pc:sldMk cId="486253386" sldId="294"/>
            <ac:spMk id="3" creationId="{1EC9CDA0-CF51-4BFE-BD77-16CA79E98F1E}"/>
          </ac:spMkLst>
        </pc:spChg>
        <pc:spChg chg="add">
          <ac:chgData name="Catherine Miller" userId="S::cmiller@cmhaww.ca::9f728b9a-e901-4404-9f7c-eaf29699ccce" providerId="AD" clId="Web-{75BEEDA5-12D2-4A66-8C14-B10D031F6291}" dt="2020-07-29T19:41:31.152" v="453"/>
          <ac:spMkLst>
            <pc:docMk/>
            <pc:sldMk cId="486253386" sldId="294"/>
            <ac:spMk id="6" creationId="{B05E4F47-B148-49E0-B472-BBF149315524}"/>
          </ac:spMkLst>
        </pc:spChg>
        <pc:spChg chg="add">
          <ac:chgData name="Catherine Miller" userId="S::cmiller@cmhaww.ca::9f728b9a-e901-4404-9f7c-eaf29699ccce" providerId="AD" clId="Web-{75BEEDA5-12D2-4A66-8C14-B10D031F6291}" dt="2020-07-29T19:41:31.152" v="453"/>
          <ac:spMkLst>
            <pc:docMk/>
            <pc:sldMk cId="486253386" sldId="294"/>
            <ac:spMk id="8" creationId="{684BF3E1-C321-4F38-85CF-FEBBEEC15E2D}"/>
          </ac:spMkLst>
        </pc:spChg>
        <pc:spChg chg="add del">
          <ac:chgData name="Catherine Miller" userId="S::cmiller@cmhaww.ca::9f728b9a-e901-4404-9f7c-eaf29699ccce" providerId="AD" clId="Web-{75BEEDA5-12D2-4A66-8C14-B10D031F6291}" dt="2020-07-29T19:41:31.136" v="452"/>
          <ac:spMkLst>
            <pc:docMk/>
            <pc:sldMk cId="486253386" sldId="294"/>
            <ac:spMk id="9" creationId="{EE1FC7B4-E4A7-4452-B413-1A623E3A7230}"/>
          </ac:spMkLst>
        </pc:spChg>
        <pc:spChg chg="add del">
          <ac:chgData name="Catherine Miller" userId="S::cmiller@cmhaww.ca::9f728b9a-e901-4404-9f7c-eaf29699ccce" providerId="AD" clId="Web-{75BEEDA5-12D2-4A66-8C14-B10D031F6291}" dt="2020-07-29T19:41:31.136" v="452"/>
          <ac:spMkLst>
            <pc:docMk/>
            <pc:sldMk cId="486253386" sldId="294"/>
            <ac:spMk id="11" creationId="{E0709AF0-24F0-4486-B189-BE6386BDB198}"/>
          </ac:spMkLst>
        </pc:spChg>
        <pc:spChg chg="add del">
          <ac:chgData name="Catherine Miller" userId="S::cmiller@cmhaww.ca::9f728b9a-e901-4404-9f7c-eaf29699ccce" providerId="AD" clId="Web-{75BEEDA5-12D2-4A66-8C14-B10D031F6291}" dt="2020-07-29T19:41:31.136" v="452"/>
          <ac:spMkLst>
            <pc:docMk/>
            <pc:sldMk cId="486253386" sldId="294"/>
            <ac:spMk id="13" creationId="{FBE3B62F-5853-4A3C-B050-6186351A7176}"/>
          </ac:spMkLst>
        </pc:spChg>
        <pc:picChg chg="add mod">
          <ac:chgData name="Catherine Miller" userId="S::cmiller@cmhaww.ca::9f728b9a-e901-4404-9f7c-eaf29699ccce" providerId="AD" clId="Web-{75BEEDA5-12D2-4A66-8C14-B10D031F6291}" dt="2020-07-29T19:42:14.827" v="459" actId="14100"/>
          <ac:picMkLst>
            <pc:docMk/>
            <pc:sldMk cId="486253386" sldId="294"/>
            <ac:picMk id="4" creationId="{3210768F-5E57-4D2C-96AE-D20DED4AD7E7}"/>
          </ac:picMkLst>
        </pc:picChg>
        <pc:picChg chg="add">
          <ac:chgData name="Catherine Miller" userId="S::cmiller@cmhaww.ca::9f728b9a-e901-4404-9f7c-eaf29699ccce" providerId="AD" clId="Web-{75BEEDA5-12D2-4A66-8C14-B10D031F6291}" dt="2020-07-29T19:41:31.152" v="453"/>
          <ac:picMkLst>
            <pc:docMk/>
            <pc:sldMk cId="486253386" sldId="294"/>
            <ac:picMk id="7" creationId="{7A2CE8EB-F719-4F84-9E91-F538438CAC76}"/>
          </ac:picMkLst>
        </pc:picChg>
      </pc:sldChg>
    </pc:docChg>
  </pc:docChgLst>
  <pc:docChgLst>
    <pc:chgData name="Stacey Reinsma" userId="S::sreinsma@cmhaww.ca::9ff3b482-7e3e-4eba-82f4-ff7583c7599b" providerId="AD" clId="Web-{DE52AACA-DFC2-46F7-8839-F8BACDADED77}"/>
    <pc:docChg chg="addSld modSld">
      <pc:chgData name="Stacey Reinsma" userId="S::sreinsma@cmhaww.ca::9ff3b482-7e3e-4eba-82f4-ff7583c7599b" providerId="AD" clId="Web-{DE52AACA-DFC2-46F7-8839-F8BACDADED77}" dt="2020-07-29T17:48:52.700" v="34" actId="14100"/>
      <pc:docMkLst>
        <pc:docMk/>
      </pc:docMkLst>
      <pc:sldChg chg="modSp">
        <pc:chgData name="Stacey Reinsma" userId="S::sreinsma@cmhaww.ca::9ff3b482-7e3e-4eba-82f4-ff7583c7599b" providerId="AD" clId="Web-{DE52AACA-DFC2-46F7-8839-F8BACDADED77}" dt="2020-07-29T17:46:41.091" v="27" actId="20577"/>
        <pc:sldMkLst>
          <pc:docMk/>
          <pc:sldMk cId="3485113119" sldId="265"/>
        </pc:sldMkLst>
        <pc:spChg chg="mod">
          <ac:chgData name="Stacey Reinsma" userId="S::sreinsma@cmhaww.ca::9ff3b482-7e3e-4eba-82f4-ff7583c7599b" providerId="AD" clId="Web-{DE52AACA-DFC2-46F7-8839-F8BACDADED77}" dt="2020-07-29T17:46:41.091" v="27" actId="20577"/>
          <ac:spMkLst>
            <pc:docMk/>
            <pc:sldMk cId="3485113119" sldId="265"/>
            <ac:spMk id="2" creationId="{00000000-0000-0000-0000-000000000000}"/>
          </ac:spMkLst>
        </pc:spChg>
      </pc:sldChg>
      <pc:sldChg chg="addSp modSp mod setBg">
        <pc:chgData name="Stacey Reinsma" userId="S::sreinsma@cmhaww.ca::9ff3b482-7e3e-4eba-82f4-ff7583c7599b" providerId="AD" clId="Web-{DE52AACA-DFC2-46F7-8839-F8BACDADED77}" dt="2020-07-29T17:46:43.138" v="29"/>
        <pc:sldMkLst>
          <pc:docMk/>
          <pc:sldMk cId="1582763552" sldId="266"/>
        </pc:sldMkLst>
        <pc:spChg chg="mod">
          <ac:chgData name="Stacey Reinsma" userId="S::sreinsma@cmhaww.ca::9ff3b482-7e3e-4eba-82f4-ff7583c7599b" providerId="AD" clId="Web-{DE52AACA-DFC2-46F7-8839-F8BACDADED77}" dt="2020-07-29T17:46:43.138" v="29"/>
          <ac:spMkLst>
            <pc:docMk/>
            <pc:sldMk cId="1582763552" sldId="266"/>
            <ac:spMk id="2" creationId="{00000000-0000-0000-0000-000000000000}"/>
          </ac:spMkLst>
        </pc:spChg>
        <pc:spChg chg="add">
          <ac:chgData name="Stacey Reinsma" userId="S::sreinsma@cmhaww.ca::9ff3b482-7e3e-4eba-82f4-ff7583c7599b" providerId="AD" clId="Web-{DE52AACA-DFC2-46F7-8839-F8BACDADED77}" dt="2020-07-29T17:46:43.138" v="29"/>
          <ac:spMkLst>
            <pc:docMk/>
            <pc:sldMk cId="1582763552" sldId="266"/>
            <ac:spMk id="7" creationId="{23962611-DFD5-4092-AAFD-559E3DFCE2C9}"/>
          </ac:spMkLst>
        </pc:spChg>
        <pc:picChg chg="add">
          <ac:chgData name="Stacey Reinsma" userId="S::sreinsma@cmhaww.ca::9ff3b482-7e3e-4eba-82f4-ff7583c7599b" providerId="AD" clId="Web-{DE52AACA-DFC2-46F7-8839-F8BACDADED77}" dt="2020-07-29T17:46:43.138" v="29"/>
          <ac:picMkLst>
            <pc:docMk/>
            <pc:sldMk cId="1582763552" sldId="266"/>
            <ac:picMk id="9" creationId="{2270F1FA-0425-408F-9861-80BF5AFB276D}"/>
          </ac:picMkLst>
        </pc:picChg>
      </pc:sldChg>
      <pc:sldChg chg="addSp modSp mod setBg">
        <pc:chgData name="Stacey Reinsma" userId="S::sreinsma@cmhaww.ca::9ff3b482-7e3e-4eba-82f4-ff7583c7599b" providerId="AD" clId="Web-{DE52AACA-DFC2-46F7-8839-F8BACDADED77}" dt="2020-07-29T17:46:50.372" v="30"/>
        <pc:sldMkLst>
          <pc:docMk/>
          <pc:sldMk cId="950992588" sldId="271"/>
        </pc:sldMkLst>
        <pc:spChg chg="mod">
          <ac:chgData name="Stacey Reinsma" userId="S::sreinsma@cmhaww.ca::9ff3b482-7e3e-4eba-82f4-ff7583c7599b" providerId="AD" clId="Web-{DE52AACA-DFC2-46F7-8839-F8BACDADED77}" dt="2020-07-29T17:46:50.372" v="30"/>
          <ac:spMkLst>
            <pc:docMk/>
            <pc:sldMk cId="950992588" sldId="271"/>
            <ac:spMk id="2" creationId="{00000000-0000-0000-0000-000000000000}"/>
          </ac:spMkLst>
        </pc:spChg>
        <pc:spChg chg="add">
          <ac:chgData name="Stacey Reinsma" userId="S::sreinsma@cmhaww.ca::9ff3b482-7e3e-4eba-82f4-ff7583c7599b" providerId="AD" clId="Web-{DE52AACA-DFC2-46F7-8839-F8BACDADED77}" dt="2020-07-29T17:46:50.372" v="30"/>
          <ac:spMkLst>
            <pc:docMk/>
            <pc:sldMk cId="950992588" sldId="271"/>
            <ac:spMk id="7" creationId="{23962611-DFD5-4092-AAFD-559E3DFCE2C9}"/>
          </ac:spMkLst>
        </pc:spChg>
        <pc:picChg chg="add">
          <ac:chgData name="Stacey Reinsma" userId="S::sreinsma@cmhaww.ca::9ff3b482-7e3e-4eba-82f4-ff7583c7599b" providerId="AD" clId="Web-{DE52AACA-DFC2-46F7-8839-F8BACDADED77}" dt="2020-07-29T17:46:50.372" v="30"/>
          <ac:picMkLst>
            <pc:docMk/>
            <pc:sldMk cId="950992588" sldId="271"/>
            <ac:picMk id="9" creationId="{2270F1FA-0425-408F-9861-80BF5AFB276D}"/>
          </ac:picMkLst>
        </pc:picChg>
      </pc:sldChg>
      <pc:sldChg chg="delSp">
        <pc:chgData name="Stacey Reinsma" userId="S::sreinsma@cmhaww.ca::9ff3b482-7e3e-4eba-82f4-ff7583c7599b" providerId="AD" clId="Web-{DE52AACA-DFC2-46F7-8839-F8BACDADED77}" dt="2020-07-29T17:42:55.278" v="0"/>
        <pc:sldMkLst>
          <pc:docMk/>
          <pc:sldMk cId="2228599019" sldId="284"/>
        </pc:sldMkLst>
        <pc:spChg chg="del">
          <ac:chgData name="Stacey Reinsma" userId="S::sreinsma@cmhaww.ca::9ff3b482-7e3e-4eba-82f4-ff7583c7599b" providerId="AD" clId="Web-{DE52AACA-DFC2-46F7-8839-F8BACDADED77}" dt="2020-07-29T17:42:55.278" v="0"/>
          <ac:spMkLst>
            <pc:docMk/>
            <pc:sldMk cId="2228599019" sldId="284"/>
            <ac:spMk id="2" creationId="{74F80EC1-41BD-4B3B-A1CC-4BB7BD7B8B5A}"/>
          </ac:spMkLst>
        </pc:spChg>
      </pc:sldChg>
      <pc:sldChg chg="addSp modSp new">
        <pc:chgData name="Stacey Reinsma" userId="S::sreinsma@cmhaww.ca::9ff3b482-7e3e-4eba-82f4-ff7583c7599b" providerId="AD" clId="Web-{DE52AACA-DFC2-46F7-8839-F8BACDADED77}" dt="2020-07-29T17:48:52.700" v="34" actId="14100"/>
        <pc:sldMkLst>
          <pc:docMk/>
          <pc:sldMk cId="3501849382" sldId="287"/>
        </pc:sldMkLst>
        <pc:picChg chg="add mod">
          <ac:chgData name="Stacey Reinsma" userId="S::sreinsma@cmhaww.ca::9ff3b482-7e3e-4eba-82f4-ff7583c7599b" providerId="AD" clId="Web-{DE52AACA-DFC2-46F7-8839-F8BACDADED77}" dt="2020-07-29T17:48:52.700" v="34" actId="14100"/>
          <ac:picMkLst>
            <pc:docMk/>
            <pc:sldMk cId="3501849382" sldId="287"/>
            <ac:picMk id="2" creationId="{541F7A7F-ED85-4328-A100-BF61DE2377A4}"/>
          </ac:picMkLst>
        </pc:picChg>
      </pc:sldChg>
    </pc:docChg>
  </pc:docChgLst>
  <pc:docChgLst>
    <pc:chgData name="Catherine Miller" userId="S::cmiller@cmhaww.ca::9f728b9a-e901-4404-9f7c-eaf29699ccce" providerId="AD" clId="Web-{13E8987D-B6C1-4FAB-AC3A-B2AEF73EFDBF}"/>
    <pc:docChg chg="modSld">
      <pc:chgData name="Catherine Miller" userId="S::cmiller@cmhaww.ca::9f728b9a-e901-4404-9f7c-eaf29699ccce" providerId="AD" clId="Web-{13E8987D-B6C1-4FAB-AC3A-B2AEF73EFDBF}" dt="2020-07-29T16:48:14.738" v="7" actId="14100"/>
      <pc:docMkLst>
        <pc:docMk/>
      </pc:docMkLst>
      <pc:sldChg chg="addSp delSp modSp">
        <pc:chgData name="Catherine Miller" userId="S::cmiller@cmhaww.ca::9f728b9a-e901-4404-9f7c-eaf29699ccce" providerId="AD" clId="Web-{13E8987D-B6C1-4FAB-AC3A-B2AEF73EFDBF}" dt="2020-07-29T16:48:14.738" v="7" actId="14100"/>
        <pc:sldMkLst>
          <pc:docMk/>
          <pc:sldMk cId="2228599019" sldId="284"/>
        </pc:sldMkLst>
        <pc:spChg chg="add del">
          <ac:chgData name="Catherine Miller" userId="S::cmiller@cmhaww.ca::9f728b9a-e901-4404-9f7c-eaf29699ccce" providerId="AD" clId="Web-{13E8987D-B6C1-4FAB-AC3A-B2AEF73EFDBF}" dt="2020-07-29T16:46:57.691" v="2"/>
          <ac:spMkLst>
            <pc:docMk/>
            <pc:sldMk cId="2228599019" sldId="284"/>
            <ac:spMk id="3" creationId="{5B72119A-BC0C-4068-8988-DEDC3A6273D1}"/>
          </ac:spMkLst>
        </pc:spChg>
        <pc:graphicFrameChg chg="add del mod ord modGraphic">
          <ac:chgData name="Catherine Miller" userId="S::cmiller@cmhaww.ca::9f728b9a-e901-4404-9f7c-eaf29699ccce" providerId="AD" clId="Web-{13E8987D-B6C1-4FAB-AC3A-B2AEF73EFDBF}" dt="2020-07-29T16:44:59.456" v="1"/>
          <ac:graphicFrameMkLst>
            <pc:docMk/>
            <pc:sldMk cId="2228599019" sldId="284"/>
            <ac:graphicFrameMk id="4" creationId="{139F9DC0-3331-4FA9-A440-6DA4C1E6B9E4}"/>
          </ac:graphicFrameMkLst>
        </pc:graphicFrameChg>
        <pc:picChg chg="add mod ord">
          <ac:chgData name="Catherine Miller" userId="S::cmiller@cmhaww.ca::9f728b9a-e901-4404-9f7c-eaf29699ccce" providerId="AD" clId="Web-{13E8987D-B6C1-4FAB-AC3A-B2AEF73EFDBF}" dt="2020-07-29T16:48:14.738" v="7" actId="14100"/>
          <ac:picMkLst>
            <pc:docMk/>
            <pc:sldMk cId="2228599019" sldId="284"/>
            <ac:picMk id="11" creationId="{AD5FAD1B-E373-438E-B112-06B19859B248}"/>
          </ac:picMkLst>
        </pc:picChg>
      </pc:sldChg>
    </pc:docChg>
  </pc:docChgLst>
  <pc:docChgLst>
    <pc:chgData name="Kelly Forster" userId="S::kforster@cmhaww.ca::d019d6f0-e078-4867-beb9-b2908bde914d" providerId="AD" clId="Web-{35C3A5A1-7FA0-40B9-AE8D-FD820CFFC9AD}"/>
    <pc:docChg chg="modSld">
      <pc:chgData name="Kelly Forster" userId="S::kforster@cmhaww.ca::d019d6f0-e078-4867-beb9-b2908bde914d" providerId="AD" clId="Web-{35C3A5A1-7FA0-40B9-AE8D-FD820CFFC9AD}" dt="2020-07-29T14:20:41.891" v="20" actId="20577"/>
      <pc:docMkLst>
        <pc:docMk/>
      </pc:docMkLst>
      <pc:sldChg chg="modSp">
        <pc:chgData name="Kelly Forster" userId="S::kforster@cmhaww.ca::d019d6f0-e078-4867-beb9-b2908bde914d" providerId="AD" clId="Web-{35C3A5A1-7FA0-40B9-AE8D-FD820CFFC9AD}" dt="2020-07-29T14:20:16.875" v="18" actId="20577"/>
        <pc:sldMkLst>
          <pc:docMk/>
          <pc:sldMk cId="2844327301" sldId="282"/>
        </pc:sldMkLst>
        <pc:spChg chg="mod">
          <ac:chgData name="Kelly Forster" userId="S::kforster@cmhaww.ca::d019d6f0-e078-4867-beb9-b2908bde914d" providerId="AD" clId="Web-{35C3A5A1-7FA0-40B9-AE8D-FD820CFFC9AD}" dt="2020-07-29T14:20:16.875" v="18" actId="20577"/>
          <ac:spMkLst>
            <pc:docMk/>
            <pc:sldMk cId="2844327301" sldId="282"/>
            <ac:spMk id="6146" creationId="{00000000-0000-0000-0000-000000000000}"/>
          </ac:spMkLst>
        </pc:spChg>
      </pc:sldChg>
    </pc:docChg>
  </pc:docChgLst>
  <pc:docChgLst>
    <pc:chgData name="Stacey Reinsma" userId="S::sreinsma@cmhaww.ca::9ff3b482-7e3e-4eba-82f4-ff7583c7599b" providerId="AD" clId="Web-{76B1B13F-F42D-41F0-84B8-842B1D7DB181}"/>
    <pc:docChg chg="addSld delSld modSld sldOrd">
      <pc:chgData name="Stacey Reinsma" userId="S::sreinsma@cmhaww.ca::9ff3b482-7e3e-4eba-82f4-ff7583c7599b" providerId="AD" clId="Web-{76B1B13F-F42D-41F0-84B8-842B1D7DB181}" dt="2020-07-29T19:53:41.043" v="561"/>
      <pc:docMkLst>
        <pc:docMk/>
      </pc:docMkLst>
      <pc:sldChg chg="addSp delSp modSp mod setBg">
        <pc:chgData name="Stacey Reinsma" userId="S::sreinsma@cmhaww.ca::9ff3b482-7e3e-4eba-82f4-ff7583c7599b" providerId="AD" clId="Web-{76B1B13F-F42D-41F0-84B8-842B1D7DB181}" dt="2020-07-29T19:29:06.382" v="301" actId="20577"/>
        <pc:sldMkLst>
          <pc:docMk/>
          <pc:sldMk cId="2881312398" sldId="270"/>
        </pc:sldMkLst>
        <pc:spChg chg="mod">
          <ac:chgData name="Stacey Reinsma" userId="S::sreinsma@cmhaww.ca::9ff3b482-7e3e-4eba-82f4-ff7583c7599b" providerId="AD" clId="Web-{76B1B13F-F42D-41F0-84B8-842B1D7DB181}" dt="2020-07-29T19:29:06.382" v="301" actId="20577"/>
          <ac:spMkLst>
            <pc:docMk/>
            <pc:sldMk cId="2881312398" sldId="270"/>
            <ac:spMk id="2" creationId="{00000000-0000-0000-0000-000000000000}"/>
          </ac:spMkLst>
        </pc:spChg>
        <pc:spChg chg="del mod">
          <ac:chgData name="Stacey Reinsma" userId="S::sreinsma@cmhaww.ca::9ff3b482-7e3e-4eba-82f4-ff7583c7599b" providerId="AD" clId="Web-{76B1B13F-F42D-41F0-84B8-842B1D7DB181}" dt="2020-07-29T19:28:58.584" v="299"/>
          <ac:spMkLst>
            <pc:docMk/>
            <pc:sldMk cId="2881312398" sldId="270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76B1B13F-F42D-41F0-84B8-842B1D7DB181}" dt="2020-07-29T19:28:17.550" v="264"/>
          <ac:spMkLst>
            <pc:docMk/>
            <pc:sldMk cId="2881312398" sldId="270"/>
            <ac:spMk id="5" creationId="{3B854194-185D-494D-905C-7C7CB2E30F6E}"/>
          </ac:spMkLst>
        </pc:spChg>
        <pc:spChg chg="add del">
          <ac:chgData name="Stacey Reinsma" userId="S::sreinsma@cmhaww.ca::9ff3b482-7e3e-4eba-82f4-ff7583c7599b" providerId="AD" clId="Web-{76B1B13F-F42D-41F0-84B8-842B1D7DB181}" dt="2020-07-29T19:28:17.550" v="264"/>
          <ac:spMkLst>
            <pc:docMk/>
            <pc:sldMk cId="2881312398" sldId="270"/>
            <ac:spMk id="6" creationId="{B4F5FA0D-0104-4987-8241-EFF7C85B88DE}"/>
          </ac:spMkLst>
        </pc:spChg>
        <pc:spChg chg="add del mod">
          <ac:chgData name="Stacey Reinsma" userId="S::sreinsma@cmhaww.ca::9ff3b482-7e3e-4eba-82f4-ff7583c7599b" providerId="AD" clId="Web-{76B1B13F-F42D-41F0-84B8-842B1D7DB181}" dt="2020-07-29T19:29:01.632" v="300"/>
          <ac:spMkLst>
            <pc:docMk/>
            <pc:sldMk cId="2881312398" sldId="270"/>
            <ac:spMk id="7" creationId="{C0E4C118-D409-4EBB-933D-4B6CEE070B83}"/>
          </ac:spMkLst>
        </pc:spChg>
        <pc:spChg chg="add del">
          <ac:chgData name="Stacey Reinsma" userId="S::sreinsma@cmhaww.ca::9ff3b482-7e3e-4eba-82f4-ff7583c7599b" providerId="AD" clId="Web-{76B1B13F-F42D-41F0-84B8-842B1D7DB181}" dt="2020-07-29T19:25:28.318" v="258"/>
          <ac:spMkLst>
            <pc:docMk/>
            <pc:sldMk cId="2881312398" sldId="270"/>
            <ac:spMk id="8" creationId="{23962611-DFD5-4092-AAFD-559E3DFCE2C9}"/>
          </ac:spMkLst>
        </pc:spChg>
        <pc:spChg chg="add">
          <ac:chgData name="Stacey Reinsma" userId="S::sreinsma@cmhaww.ca::9ff3b482-7e3e-4eba-82f4-ff7583c7599b" providerId="AD" clId="Web-{76B1B13F-F42D-41F0-84B8-842B1D7DB181}" dt="2020-07-29T19:28:17.550" v="264"/>
          <ac:spMkLst>
            <pc:docMk/>
            <pc:sldMk cId="2881312398" sldId="270"/>
            <ac:spMk id="17" creationId="{C3896A03-3945-419A-B66B-4EE266EDD152}"/>
          </ac:spMkLst>
        </pc:spChg>
        <pc:spChg chg="add">
          <ac:chgData name="Stacey Reinsma" userId="S::sreinsma@cmhaww.ca::9ff3b482-7e3e-4eba-82f4-ff7583c7599b" providerId="AD" clId="Web-{76B1B13F-F42D-41F0-84B8-842B1D7DB181}" dt="2020-07-29T19:28:17.550" v="264"/>
          <ac:spMkLst>
            <pc:docMk/>
            <pc:sldMk cId="2881312398" sldId="270"/>
            <ac:spMk id="19" creationId="{B34F5AD2-EDBD-4BBD-A55C-EAFFD0C7097A}"/>
          </ac:spMkLst>
        </pc:spChg>
        <pc:picChg chg="add del">
          <ac:chgData name="Stacey Reinsma" userId="S::sreinsma@cmhaww.ca::9ff3b482-7e3e-4eba-82f4-ff7583c7599b" providerId="AD" clId="Web-{76B1B13F-F42D-41F0-84B8-842B1D7DB181}" dt="2020-07-29T19:25:28.318" v="258"/>
          <ac:picMkLst>
            <pc:docMk/>
            <pc:sldMk cId="2881312398" sldId="270"/>
            <ac:picMk id="10" creationId="{2270F1FA-0425-408F-9861-80BF5AFB276D}"/>
          </ac:picMkLst>
        </pc:picChg>
        <pc:picChg chg="add del">
          <ac:chgData name="Stacey Reinsma" userId="S::sreinsma@cmhaww.ca::9ff3b482-7e3e-4eba-82f4-ff7583c7599b" providerId="AD" clId="Web-{76B1B13F-F42D-41F0-84B8-842B1D7DB181}" dt="2020-07-29T19:28:17.550" v="264"/>
          <ac:picMkLst>
            <pc:docMk/>
            <pc:sldMk cId="2881312398" sldId="270"/>
            <ac:picMk id="12" creationId="{2897127E-6CEF-446C-BE87-93B7C46E49D1}"/>
          </ac:picMkLst>
        </pc:picChg>
      </pc:sldChg>
      <pc:sldChg chg="addSp delSp modSp del">
        <pc:chgData name="Stacey Reinsma" userId="S::sreinsma@cmhaww.ca::9ff3b482-7e3e-4eba-82f4-ff7583c7599b" providerId="AD" clId="Web-{76B1B13F-F42D-41F0-84B8-842B1D7DB181}" dt="2020-07-29T19:34:06.468" v="309"/>
        <pc:sldMkLst>
          <pc:docMk/>
          <pc:sldMk cId="659094876" sldId="272"/>
        </pc:sldMkLst>
        <pc:spChg chg="add mod">
          <ac:chgData name="Stacey Reinsma" userId="S::sreinsma@cmhaww.ca::9ff3b482-7e3e-4eba-82f4-ff7583c7599b" providerId="AD" clId="Web-{76B1B13F-F42D-41F0-84B8-842B1D7DB181}" dt="2020-07-29T19:28:08.393" v="263"/>
          <ac:spMkLst>
            <pc:docMk/>
            <pc:sldMk cId="659094876" sldId="272"/>
            <ac:spMk id="6" creationId="{60E0D92E-22C5-4096-AB4B-1C12D3C38B09}"/>
          </ac:spMkLst>
        </pc:spChg>
        <pc:picChg chg="del mod">
          <ac:chgData name="Stacey Reinsma" userId="S::sreinsma@cmhaww.ca::9ff3b482-7e3e-4eba-82f4-ff7583c7599b" providerId="AD" clId="Web-{76B1B13F-F42D-41F0-84B8-842B1D7DB181}" dt="2020-07-29T19:28:08.393" v="263"/>
          <ac:picMkLst>
            <pc:docMk/>
            <pc:sldMk cId="659094876" sldId="272"/>
            <ac:picMk id="4" creationId="{25A87DEC-8C58-4077-94AC-765BF5298A43}"/>
          </ac:picMkLst>
        </pc:picChg>
      </pc:sldChg>
      <pc:sldChg chg="del">
        <pc:chgData name="Stacey Reinsma" userId="S::sreinsma@cmhaww.ca::9ff3b482-7e3e-4eba-82f4-ff7583c7599b" providerId="AD" clId="Web-{76B1B13F-F42D-41F0-84B8-842B1D7DB181}" dt="2020-07-29T19:24:16.750" v="256"/>
        <pc:sldMkLst>
          <pc:docMk/>
          <pc:sldMk cId="1976379806" sldId="274"/>
        </pc:sldMkLst>
      </pc:sldChg>
      <pc:sldChg chg="addSp delSp modSp">
        <pc:chgData name="Stacey Reinsma" userId="S::sreinsma@cmhaww.ca::9ff3b482-7e3e-4eba-82f4-ff7583c7599b" providerId="AD" clId="Web-{76B1B13F-F42D-41F0-84B8-842B1D7DB181}" dt="2020-07-29T19:32:22.694" v="307"/>
        <pc:sldMkLst>
          <pc:docMk/>
          <pc:sldMk cId="267934954" sldId="275"/>
        </pc:sldMkLst>
        <pc:spChg chg="mod">
          <ac:chgData name="Stacey Reinsma" userId="S::sreinsma@cmhaww.ca::9ff3b482-7e3e-4eba-82f4-ff7583c7599b" providerId="AD" clId="Web-{76B1B13F-F42D-41F0-84B8-842B1D7DB181}" dt="2020-07-29T19:32:22.694" v="307"/>
          <ac:spMkLst>
            <pc:docMk/>
            <pc:sldMk cId="267934954" sldId="275"/>
            <ac:spMk id="2" creationId="{00000000-0000-0000-0000-000000000000}"/>
          </ac:spMkLst>
        </pc:spChg>
        <pc:spChg chg="add del mod">
          <ac:chgData name="Stacey Reinsma" userId="S::sreinsma@cmhaww.ca::9ff3b482-7e3e-4eba-82f4-ff7583c7599b" providerId="AD" clId="Web-{76B1B13F-F42D-41F0-84B8-842B1D7DB181}" dt="2020-07-29T19:32:20.569" v="306"/>
          <ac:spMkLst>
            <pc:docMk/>
            <pc:sldMk cId="267934954" sldId="275"/>
            <ac:spMk id="7" creationId="{D63F7326-BFFC-43E6-B8A0-0812480180EE}"/>
          </ac:spMkLst>
        </pc:spChg>
        <pc:spChg chg="del">
          <ac:chgData name="Stacey Reinsma" userId="S::sreinsma@cmhaww.ca::9ff3b482-7e3e-4eba-82f4-ff7583c7599b" providerId="AD" clId="Web-{76B1B13F-F42D-41F0-84B8-842B1D7DB181}" dt="2020-07-29T19:32:10.818" v="305"/>
          <ac:spMkLst>
            <pc:docMk/>
            <pc:sldMk cId="267934954" sldId="275"/>
            <ac:spMk id="9" creationId="{FB5B0058-AF13-4859-B429-4EDDE2A26F7F}"/>
          </ac:spMkLst>
        </pc:spChg>
        <pc:spChg chg="del">
          <ac:chgData name="Stacey Reinsma" userId="S::sreinsma@cmhaww.ca::9ff3b482-7e3e-4eba-82f4-ff7583c7599b" providerId="AD" clId="Web-{76B1B13F-F42D-41F0-84B8-842B1D7DB181}" dt="2020-07-29T19:32:10.818" v="305"/>
          <ac:spMkLst>
            <pc:docMk/>
            <pc:sldMk cId="267934954" sldId="275"/>
            <ac:spMk id="11" creationId="{D84C2E9E-0B5D-4B5F-9A1F-70EBDCE39034}"/>
          </ac:spMkLst>
        </pc:spChg>
        <pc:spChg chg="add del">
          <ac:chgData name="Stacey Reinsma" userId="S::sreinsma@cmhaww.ca::9ff3b482-7e3e-4eba-82f4-ff7583c7599b" providerId="AD" clId="Web-{76B1B13F-F42D-41F0-84B8-842B1D7DB181}" dt="2020-07-29T19:32:22.694" v="307"/>
          <ac:spMkLst>
            <pc:docMk/>
            <pc:sldMk cId="267934954" sldId="275"/>
            <ac:spMk id="16" creationId="{3B854194-185D-494D-905C-7C7CB2E30F6E}"/>
          </ac:spMkLst>
        </pc:spChg>
        <pc:spChg chg="add del">
          <ac:chgData name="Stacey Reinsma" userId="S::sreinsma@cmhaww.ca::9ff3b482-7e3e-4eba-82f4-ff7583c7599b" providerId="AD" clId="Web-{76B1B13F-F42D-41F0-84B8-842B1D7DB181}" dt="2020-07-29T19:32:22.694" v="307"/>
          <ac:spMkLst>
            <pc:docMk/>
            <pc:sldMk cId="267934954" sldId="275"/>
            <ac:spMk id="18" creationId="{B4F5FA0D-0104-4987-8241-EFF7C85B88DE}"/>
          </ac:spMkLst>
        </pc:spChg>
        <pc:spChg chg="add">
          <ac:chgData name="Stacey Reinsma" userId="S::sreinsma@cmhaww.ca::9ff3b482-7e3e-4eba-82f4-ff7583c7599b" providerId="AD" clId="Web-{76B1B13F-F42D-41F0-84B8-842B1D7DB181}" dt="2020-07-29T19:32:22.694" v="307"/>
          <ac:spMkLst>
            <pc:docMk/>
            <pc:sldMk cId="267934954" sldId="275"/>
            <ac:spMk id="25" creationId="{23962611-DFD5-4092-AAFD-559E3DFCE2C9}"/>
          </ac:spMkLst>
        </pc:spChg>
        <pc:picChg chg="del">
          <ac:chgData name="Stacey Reinsma" userId="S::sreinsma@cmhaww.ca::9ff3b482-7e3e-4eba-82f4-ff7583c7599b" providerId="AD" clId="Web-{76B1B13F-F42D-41F0-84B8-842B1D7DB181}" dt="2020-07-29T19:32:04.021" v="304"/>
          <ac:picMkLst>
            <pc:docMk/>
            <pc:sldMk cId="267934954" sldId="275"/>
            <ac:picMk id="4" creationId="{C00987F6-68F7-4826-9495-9C6B66CDE279}"/>
          </ac:picMkLst>
        </pc:picChg>
        <pc:picChg chg="add del">
          <ac:chgData name="Stacey Reinsma" userId="S::sreinsma@cmhaww.ca::9ff3b482-7e3e-4eba-82f4-ff7583c7599b" providerId="AD" clId="Web-{76B1B13F-F42D-41F0-84B8-842B1D7DB181}" dt="2020-07-29T19:32:22.694" v="307"/>
          <ac:picMkLst>
            <pc:docMk/>
            <pc:sldMk cId="267934954" sldId="275"/>
            <ac:picMk id="20" creationId="{2897127E-6CEF-446C-BE87-93B7C46E49D1}"/>
          </ac:picMkLst>
        </pc:picChg>
        <pc:picChg chg="add">
          <ac:chgData name="Stacey Reinsma" userId="S::sreinsma@cmhaww.ca::9ff3b482-7e3e-4eba-82f4-ff7583c7599b" providerId="AD" clId="Web-{76B1B13F-F42D-41F0-84B8-842B1D7DB181}" dt="2020-07-29T19:32:22.694" v="307"/>
          <ac:picMkLst>
            <pc:docMk/>
            <pc:sldMk cId="267934954" sldId="275"/>
            <ac:picMk id="27" creationId="{2270F1FA-0425-408F-9861-80BF5AFB276D}"/>
          </ac:picMkLst>
        </pc:picChg>
      </pc:sldChg>
      <pc:sldChg chg="addSp delSp modSp mod setBg">
        <pc:chgData name="Stacey Reinsma" userId="S::sreinsma@cmhaww.ca::9ff3b482-7e3e-4eba-82f4-ff7583c7599b" providerId="AD" clId="Web-{76B1B13F-F42D-41F0-84B8-842B1D7DB181}" dt="2020-07-29T19:21:11.533" v="237" actId="1076"/>
        <pc:sldMkLst>
          <pc:docMk/>
          <pc:sldMk cId="347376542" sldId="276"/>
        </pc:sldMkLst>
        <pc:spChg chg="mod">
          <ac:chgData name="Stacey Reinsma" userId="S::sreinsma@cmhaww.ca::9ff3b482-7e3e-4eba-82f4-ff7583c7599b" providerId="AD" clId="Web-{76B1B13F-F42D-41F0-84B8-842B1D7DB181}" dt="2020-07-29T19:18:08.518" v="102" actId="20577"/>
          <ac:spMkLst>
            <pc:docMk/>
            <pc:sldMk cId="347376542" sldId="276"/>
            <ac:spMk id="2" creationId="{00000000-0000-0000-0000-000000000000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7:43.360" v="97"/>
          <ac:spMkLst>
            <pc:docMk/>
            <pc:sldMk cId="347376542" sldId="276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7:43.283" v="96"/>
          <ac:spMkLst>
            <pc:docMk/>
            <pc:sldMk cId="347376542" sldId="276"/>
            <ac:spMk id="9" creationId="{85016AEC-0320-4ED0-8ECB-FE11DDDFE1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7:43.283" v="96"/>
          <ac:spMkLst>
            <pc:docMk/>
            <pc:sldMk cId="347376542" sldId="276"/>
            <ac:spMk id="11" creationId="{7A792DF6-CC34-4DC4-9334-D43BB7836753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7:43.283" v="96"/>
          <ac:spMkLst>
            <pc:docMk/>
            <pc:sldMk cId="347376542" sldId="276"/>
            <ac:spMk id="13" creationId="{8B660204-C393-4F3C-8ACC-5771824A2DF9}"/>
          </ac:spMkLst>
        </pc:spChg>
        <pc:graphicFrameChg chg="add del">
          <ac:chgData name="Stacey Reinsma" userId="S::sreinsma@cmhaww.ca::9ff3b482-7e3e-4eba-82f4-ff7583c7599b" providerId="AD" clId="Web-{76B1B13F-F42D-41F0-84B8-842B1D7DB181}" dt="2020-07-29T19:17:43.283" v="96"/>
          <ac:graphicFrameMkLst>
            <pc:docMk/>
            <pc:sldMk cId="347376542" sldId="276"/>
            <ac:graphicFrameMk id="5" creationId="{0000E33D-3764-400F-B3BD-E3C51F5F36AD}"/>
          </ac:graphicFrameMkLst>
        </pc:graphicFrameChg>
        <pc:graphicFrameChg chg="add mod modGraphic">
          <ac:chgData name="Stacey Reinsma" userId="S::sreinsma@cmhaww.ca::9ff3b482-7e3e-4eba-82f4-ff7583c7599b" providerId="AD" clId="Web-{76B1B13F-F42D-41F0-84B8-842B1D7DB181}" dt="2020-07-29T19:21:11.533" v="237" actId="1076"/>
          <ac:graphicFrameMkLst>
            <pc:docMk/>
            <pc:sldMk cId="347376542" sldId="276"/>
            <ac:graphicFrameMk id="7" creationId="{7359F74D-0643-499F-8A27-2166545AA4B0}"/>
          </ac:graphicFrameMkLst>
        </pc:graphicFrameChg>
        <pc:picChg chg="add">
          <ac:chgData name="Stacey Reinsma" userId="S::sreinsma@cmhaww.ca::9ff3b482-7e3e-4eba-82f4-ff7583c7599b" providerId="AD" clId="Web-{76B1B13F-F42D-41F0-84B8-842B1D7DB181}" dt="2020-07-29T19:17:43.360" v="97"/>
          <ac:picMkLst>
            <pc:docMk/>
            <pc:sldMk cId="347376542" sldId="276"/>
            <ac:picMk id="6" creationId="{3F09ADB8-7AA7-4EBC-A492-77FB80061D47}"/>
          </ac:picMkLst>
        </pc:picChg>
        <pc:picChg chg="add">
          <ac:chgData name="Stacey Reinsma" userId="S::sreinsma@cmhaww.ca::9ff3b482-7e3e-4eba-82f4-ff7583c7599b" providerId="AD" clId="Web-{76B1B13F-F42D-41F0-84B8-842B1D7DB181}" dt="2020-07-29T19:17:43.360" v="97"/>
          <ac:picMkLst>
            <pc:docMk/>
            <pc:sldMk cId="347376542" sldId="276"/>
            <ac:picMk id="10" creationId="{54DDEBDD-D8BD-41A6-8A0D-B00E3768B0F9}"/>
          </ac:picMkLst>
        </pc:picChg>
      </pc:sldChg>
      <pc:sldChg chg="addSp delSp modSp mod setBg">
        <pc:chgData name="Stacey Reinsma" userId="S::sreinsma@cmhaww.ca::9ff3b482-7e3e-4eba-82f4-ff7583c7599b" providerId="AD" clId="Web-{76B1B13F-F42D-41F0-84B8-842B1D7DB181}" dt="2020-07-29T19:17:27.093" v="93" actId="20577"/>
        <pc:sldMkLst>
          <pc:docMk/>
          <pc:sldMk cId="2815042495" sldId="277"/>
        </pc:sldMkLst>
        <pc:spChg chg="mod">
          <ac:chgData name="Stacey Reinsma" userId="S::sreinsma@cmhaww.ca::9ff3b482-7e3e-4eba-82f4-ff7583c7599b" providerId="AD" clId="Web-{76B1B13F-F42D-41F0-84B8-842B1D7DB181}" dt="2020-07-29T19:17:27.093" v="93" actId="20577"/>
          <ac:spMkLst>
            <pc:docMk/>
            <pc:sldMk cId="2815042495" sldId="277"/>
            <ac:spMk id="2" creationId="{00000000-0000-0000-0000-000000000000}"/>
          </ac:spMkLst>
        </pc:spChg>
        <pc:spChg chg="del mod">
          <ac:chgData name="Stacey Reinsma" userId="S::sreinsma@cmhaww.ca::9ff3b482-7e3e-4eba-82f4-ff7583c7599b" providerId="AD" clId="Web-{76B1B13F-F42D-41F0-84B8-842B1D7DB181}" dt="2020-07-29T19:15:56.414" v="54"/>
          <ac:spMkLst>
            <pc:docMk/>
            <pc:sldMk cId="2815042495" sldId="277"/>
            <ac:spMk id="3" creationId="{00000000-0000-0000-0000-000000000000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5:56.352" v="53"/>
          <ac:spMkLst>
            <pc:docMk/>
            <pc:sldMk cId="2815042495" sldId="277"/>
            <ac:spMk id="8" creationId="{3B854194-185D-494D-905C-7C7CB2E30F6E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7:04.795" v="57"/>
          <ac:spMkLst>
            <pc:docMk/>
            <pc:sldMk cId="2815042495" sldId="277"/>
            <ac:spMk id="9" creationId="{46C2E80F-49A6-4372-B103-219D417A55E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5:56.352" v="53"/>
          <ac:spMkLst>
            <pc:docMk/>
            <pc:sldMk cId="2815042495" sldId="277"/>
            <ac:spMk id="10" creationId="{B4F5FA0D-0104-4987-8241-EFF7C85B88DE}"/>
          </ac:spMkLst>
        </pc:spChg>
        <pc:spChg chg="add">
          <ac:chgData name="Stacey Reinsma" userId="S::sreinsma@cmhaww.ca::9ff3b482-7e3e-4eba-82f4-ff7583c7599b" providerId="AD" clId="Web-{76B1B13F-F42D-41F0-84B8-842B1D7DB181}" dt="2020-07-29T19:17:04.795" v="57"/>
          <ac:spMkLst>
            <pc:docMk/>
            <pc:sldMk cId="2815042495" sldId="277"/>
            <ac:spMk id="14" creationId="{C3896A03-3945-419A-B66B-4EE266EDD152}"/>
          </ac:spMkLst>
        </pc:spChg>
        <pc:spChg chg="add">
          <ac:chgData name="Stacey Reinsma" userId="S::sreinsma@cmhaww.ca::9ff3b482-7e3e-4eba-82f4-ff7583c7599b" providerId="AD" clId="Web-{76B1B13F-F42D-41F0-84B8-842B1D7DB181}" dt="2020-07-29T19:17:04.795" v="57"/>
          <ac:spMkLst>
            <pc:docMk/>
            <pc:sldMk cId="2815042495" sldId="277"/>
            <ac:spMk id="16" creationId="{B34F5AD2-EDBD-4BBD-A55C-EAFFD0C7097A}"/>
          </ac:spMkLst>
        </pc:spChg>
        <pc:graphicFrameChg chg="add mod modGraphic">
          <ac:chgData name="Stacey Reinsma" userId="S::sreinsma@cmhaww.ca::9ff3b482-7e3e-4eba-82f4-ff7583c7599b" providerId="AD" clId="Web-{76B1B13F-F42D-41F0-84B8-842B1D7DB181}" dt="2020-07-29T19:16:58.138" v="56"/>
          <ac:graphicFrameMkLst>
            <pc:docMk/>
            <pc:sldMk cId="2815042495" sldId="277"/>
            <ac:graphicFrameMk id="5" creationId="{3D326FDA-DC14-416F-BC8B-46BCFC80FF35}"/>
          </ac:graphicFrameMkLst>
        </pc:graphicFrameChg>
        <pc:picChg chg="add del">
          <ac:chgData name="Stacey Reinsma" userId="S::sreinsma@cmhaww.ca::9ff3b482-7e3e-4eba-82f4-ff7583c7599b" providerId="AD" clId="Web-{76B1B13F-F42D-41F0-84B8-842B1D7DB181}" dt="2020-07-29T19:15:56.352" v="53"/>
          <ac:picMkLst>
            <pc:docMk/>
            <pc:sldMk cId="2815042495" sldId="277"/>
            <ac:picMk id="12" creationId="{2897127E-6CEF-446C-BE87-93B7C46E49D1}"/>
          </ac:picMkLst>
        </pc:picChg>
      </pc:sldChg>
      <pc:sldChg chg="addSp delSp modSp mod setBg setClrOvrMap">
        <pc:chgData name="Stacey Reinsma" userId="S::sreinsma@cmhaww.ca::9ff3b482-7e3e-4eba-82f4-ff7583c7599b" providerId="AD" clId="Web-{76B1B13F-F42D-41F0-84B8-842B1D7DB181}" dt="2020-07-29T19:53:41.043" v="561"/>
        <pc:sldMkLst>
          <pc:docMk/>
          <pc:sldMk cId="4119719413" sldId="278"/>
        </pc:sldMkLst>
        <pc:spChg chg="mod ord">
          <ac:chgData name="Stacey Reinsma" userId="S::sreinsma@cmhaww.ca::9ff3b482-7e3e-4eba-82f4-ff7583c7599b" providerId="AD" clId="Web-{76B1B13F-F42D-41F0-84B8-842B1D7DB181}" dt="2020-07-29T19:52:50.680" v="560"/>
          <ac:spMkLst>
            <pc:docMk/>
            <pc:sldMk cId="4119719413" sldId="278"/>
            <ac:spMk id="2" creationId="{00000000-0000-0000-0000-000000000000}"/>
          </ac:spMkLst>
        </pc:spChg>
        <pc:spChg chg="del mod">
          <ac:chgData name="Stacey Reinsma" userId="S::sreinsma@cmhaww.ca::9ff3b482-7e3e-4eba-82f4-ff7583c7599b" providerId="AD" clId="Web-{76B1B13F-F42D-41F0-84B8-842B1D7DB181}" dt="2020-07-29T19:47:09.544" v="316"/>
          <ac:spMkLst>
            <pc:docMk/>
            <pc:sldMk cId="4119719413" sldId="278"/>
            <ac:spMk id="3" creationId="{00000000-0000-0000-0000-000000000000}"/>
          </ac:spMkLst>
        </pc:spChg>
        <pc:spChg chg="add del mod">
          <ac:chgData name="Stacey Reinsma" userId="S::sreinsma@cmhaww.ca::9ff3b482-7e3e-4eba-82f4-ff7583c7599b" providerId="AD" clId="Web-{76B1B13F-F42D-41F0-84B8-842B1D7DB181}" dt="2020-07-29T19:53:41.043" v="561"/>
          <ac:spMkLst>
            <pc:docMk/>
            <pc:sldMk cId="4119719413" sldId="278"/>
            <ac:spMk id="5" creationId="{DB4F0F7D-26A8-4076-AD83-F96BDC51726C}"/>
          </ac:spMkLst>
        </pc:spChg>
        <pc:spChg chg="add del mod">
          <ac:chgData name="Stacey Reinsma" userId="S::sreinsma@cmhaww.ca::9ff3b482-7e3e-4eba-82f4-ff7583c7599b" providerId="AD" clId="Web-{76B1B13F-F42D-41F0-84B8-842B1D7DB181}" dt="2020-07-29T19:49:59.776" v="456"/>
          <ac:spMkLst>
            <pc:docMk/>
            <pc:sldMk cId="4119719413" sldId="278"/>
            <ac:spMk id="6" creationId="{CBC370E3-474C-4AA3-A1FE-5BDE3E638E1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52.401" v="452"/>
          <ac:spMkLst>
            <pc:docMk/>
            <pc:sldMk cId="4119719413" sldId="278"/>
            <ac:spMk id="8" creationId="{C3896A03-3945-419A-B66B-4EE266EDD1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52.401" v="452"/>
          <ac:spMkLst>
            <pc:docMk/>
            <pc:sldMk cId="4119719413" sldId="278"/>
            <ac:spMk id="9" creationId="{B34F5AD2-EDBD-4BBD-A55C-EAFFD0C709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55.338" v="454"/>
          <ac:spMkLst>
            <pc:docMk/>
            <pc:sldMk cId="4119719413" sldId="278"/>
            <ac:spMk id="10" creationId="{C3896A03-3945-419A-B66B-4EE266EDD1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49.119" v="450"/>
          <ac:spMkLst>
            <pc:docMk/>
            <pc:sldMk cId="4119719413" sldId="278"/>
            <ac:spMk id="11" creationId="{E8DD5C69-4981-4672-BD86-70C2C22FBC4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55.338" v="454"/>
          <ac:spMkLst>
            <pc:docMk/>
            <pc:sldMk cId="4119719413" sldId="278"/>
            <ac:spMk id="12" creationId="{6832F003-FCA6-4CFB-A2EA-308F3AA257D1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49.119" v="450"/>
          <ac:spMkLst>
            <pc:docMk/>
            <pc:sldMk cId="4119719413" sldId="278"/>
            <ac:spMk id="13" creationId="{FDCA16AE-A9B0-4EF4-A3A1-883C17E1FA45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55.338" v="454"/>
          <ac:spMkLst>
            <pc:docMk/>
            <pc:sldMk cId="4119719413" sldId="278"/>
            <ac:spMk id="14" creationId="{B34F5AD2-EDBD-4BBD-A55C-EAFFD0C709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49:52.401" v="452"/>
          <ac:spMkLst>
            <pc:docMk/>
            <pc:sldMk cId="4119719413" sldId="278"/>
            <ac:spMk id="15" creationId="{6832F003-FCA6-4CFB-A2EA-308F3AA257D1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57.203" v="485"/>
          <ac:spMkLst>
            <pc:docMk/>
            <pc:sldMk cId="4119719413" sldId="278"/>
            <ac:spMk id="16" creationId="{8F23F8A3-8FD7-4779-8323-FDC26BE99889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57.203" v="485"/>
          <ac:spMkLst>
            <pc:docMk/>
            <pc:sldMk cId="4119719413" sldId="278"/>
            <ac:spMk id="17" creationId="{F605C4CC-A25C-416F-8333-7CB7DC97D870}"/>
          </ac:spMkLst>
        </pc:spChg>
        <pc:spChg chg="add del mod">
          <ac:chgData name="Stacey Reinsma" userId="S::sreinsma@cmhaww.ca::9ff3b482-7e3e-4eba-82f4-ff7583c7599b" providerId="AD" clId="Web-{76B1B13F-F42D-41F0-84B8-842B1D7DB181}" dt="2020-07-29T19:52:50.680" v="560"/>
          <ac:spMkLst>
            <pc:docMk/>
            <pc:sldMk cId="4119719413" sldId="278"/>
            <ac:spMk id="18" creationId="{5E27FEB3-C494-492D-88AF-E1D35FB89566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07.761" v="460"/>
          <ac:spMkLst>
            <pc:docMk/>
            <pc:sldMk cId="4119719413" sldId="278"/>
            <ac:spMk id="20" creationId="{5E8D2E83-FB3A-40E7-A9E5-7AB389D612B4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10.683" v="462"/>
          <ac:spMkLst>
            <pc:docMk/>
            <pc:sldMk cId="4119719413" sldId="278"/>
            <ac:spMk id="21" creationId="{E8DD5C69-4981-4672-BD86-70C2C22FBC4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10.683" v="462"/>
          <ac:spMkLst>
            <pc:docMk/>
            <pc:sldMk cId="4119719413" sldId="278"/>
            <ac:spMk id="22" creationId="{FDCA16AE-A9B0-4EF4-A3A1-883C17E1FA45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05.136" v="458"/>
          <ac:spMkLst>
            <pc:docMk/>
            <pc:sldMk cId="4119719413" sldId="278"/>
            <ac:spMk id="23" creationId="{C3896A03-3945-419A-B66B-4EE266EDD1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14.184" v="464"/>
          <ac:spMkLst>
            <pc:docMk/>
            <pc:sldMk cId="4119719413" sldId="278"/>
            <ac:spMk id="24" creationId="{CEF6118E-44FB-4509-B4D9-129052E4C6EE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05.136" v="458"/>
          <ac:spMkLst>
            <pc:docMk/>
            <pc:sldMk cId="4119719413" sldId="278"/>
            <ac:spMk id="25" creationId="{B34F5AD2-EDBD-4BBD-A55C-EAFFD0C709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15.371" v="466"/>
          <ac:spMkLst>
            <pc:docMk/>
            <pc:sldMk cId="4119719413" sldId="278"/>
            <ac:spMk id="26" creationId="{8F23F8A3-8FD7-4779-8323-FDC26BE99889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15.371" v="466"/>
          <ac:spMkLst>
            <pc:docMk/>
            <pc:sldMk cId="4119719413" sldId="278"/>
            <ac:spMk id="27" creationId="{F605C4CC-A25C-416F-8333-7CB7DC97D870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22.934" v="468"/>
          <ac:spMkLst>
            <pc:docMk/>
            <pc:sldMk cId="4119719413" sldId="278"/>
            <ac:spMk id="28" creationId="{C3896A03-3945-419A-B66B-4EE266EDD1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22.934" v="468"/>
          <ac:spMkLst>
            <pc:docMk/>
            <pc:sldMk cId="4119719413" sldId="278"/>
            <ac:spMk id="29" creationId="{6832F003-FCA6-4CFB-A2EA-308F3AA257D1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22.934" v="468"/>
          <ac:spMkLst>
            <pc:docMk/>
            <pc:sldMk cId="4119719413" sldId="278"/>
            <ac:spMk id="30" creationId="{B34F5AD2-EDBD-4BBD-A55C-EAFFD0C709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26.685" v="470"/>
          <ac:spMkLst>
            <pc:docMk/>
            <pc:sldMk cId="4119719413" sldId="278"/>
            <ac:spMk id="31" creationId="{B34F5AD2-EDBD-4BBD-A55C-EAFFD0C709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26.685" v="470"/>
          <ac:spMkLst>
            <pc:docMk/>
            <pc:sldMk cId="4119719413" sldId="278"/>
            <ac:spMk id="32" creationId="{C3896A03-3945-419A-B66B-4EE266EDD1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26.685" v="470"/>
          <ac:spMkLst>
            <pc:docMk/>
            <pc:sldMk cId="4119719413" sldId="278"/>
            <ac:spMk id="33" creationId="{6832F003-FCA6-4CFB-A2EA-308F3AA257D1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2.341" v="472"/>
          <ac:spMkLst>
            <pc:docMk/>
            <pc:sldMk cId="4119719413" sldId="278"/>
            <ac:spMk id="34" creationId="{80DF40B2-80F7-4E71-B46C-284163F3654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4.654" v="474"/>
          <ac:spMkLst>
            <pc:docMk/>
            <pc:sldMk cId="4119719413" sldId="278"/>
            <ac:spMk id="35" creationId="{233F6408-E1FB-40EE-933F-488D38CCC73F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4.654" v="474"/>
          <ac:spMkLst>
            <pc:docMk/>
            <pc:sldMk cId="4119719413" sldId="278"/>
            <ac:spMk id="36" creationId="{F055C0C5-567C-4C02-83F3-B427BC740697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4.654" v="474"/>
          <ac:spMkLst>
            <pc:docMk/>
            <pc:sldMk cId="4119719413" sldId="278"/>
            <ac:spMk id="37" creationId="{E48B6BD6-5DED-4B86-A4B3-D35037F68FC4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6.560" v="476"/>
          <ac:spMkLst>
            <pc:docMk/>
            <pc:sldMk cId="4119719413" sldId="278"/>
            <ac:spMk id="38" creationId="{C3896A03-3945-419A-B66B-4EE266EDD1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6.560" v="476"/>
          <ac:spMkLst>
            <pc:docMk/>
            <pc:sldMk cId="4119719413" sldId="278"/>
            <ac:spMk id="39" creationId="{B34F5AD2-EDBD-4BBD-A55C-EAFFD0C709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6.560" v="476"/>
          <ac:spMkLst>
            <pc:docMk/>
            <pc:sldMk cId="4119719413" sldId="278"/>
            <ac:spMk id="40" creationId="{6832F003-FCA6-4CFB-A2EA-308F3AA257D1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37.795" v="478"/>
          <ac:spMkLst>
            <pc:docMk/>
            <pc:sldMk cId="4119719413" sldId="278"/>
            <ac:spMk id="41" creationId="{80DF40B2-80F7-4E71-B46C-284163F3654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47.217" v="480"/>
          <ac:spMkLst>
            <pc:docMk/>
            <pc:sldMk cId="4119719413" sldId="278"/>
            <ac:spMk id="42" creationId="{EB270761-CC40-4F3F-A916-7E3BC3989348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47.217" v="480"/>
          <ac:spMkLst>
            <pc:docMk/>
            <pc:sldMk cId="4119719413" sldId="278"/>
            <ac:spMk id="43" creationId="{28010A4A-4978-43DA-B3D5-930AA8C666F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47.217" v="480"/>
          <ac:spMkLst>
            <pc:docMk/>
            <pc:sldMk cId="4119719413" sldId="278"/>
            <ac:spMk id="44" creationId="{D190630C-81C5-4A09-B7E0-C2EE57CFAB9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51.624" v="482"/>
          <ac:spMkLst>
            <pc:docMk/>
            <pc:sldMk cId="4119719413" sldId="278"/>
            <ac:spMk id="45" creationId="{C3896A03-3945-419A-B66B-4EE266EDD1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51.624" v="482"/>
          <ac:spMkLst>
            <pc:docMk/>
            <pc:sldMk cId="4119719413" sldId="278"/>
            <ac:spMk id="46" creationId="{B34F5AD2-EDBD-4BBD-A55C-EAFFD0C7097A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57.171" v="484"/>
          <ac:spMkLst>
            <pc:docMk/>
            <pc:sldMk cId="4119719413" sldId="278"/>
            <ac:spMk id="47" creationId="{806647BE-17BC-4CA2-9DA3-C1695F1602F7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0:57.171" v="484"/>
          <ac:spMkLst>
            <pc:docMk/>
            <pc:sldMk cId="4119719413" sldId="278"/>
            <ac:spMk id="48" creationId="{D7D32065-BC60-4FA9-9D89-111C744F50F5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2:50.680" v="560"/>
          <ac:spMkLst>
            <pc:docMk/>
            <pc:sldMk cId="4119719413" sldId="278"/>
            <ac:spMk id="49" creationId="{C0A1ED06-4733-4020-9C60-81D4D801408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2:50.680" v="560"/>
          <ac:spMkLst>
            <pc:docMk/>
            <pc:sldMk cId="4119719413" sldId="278"/>
            <ac:spMk id="50" creationId="{B0CA3509-3AF9-45FE-93ED-57BB5D5E8E07}"/>
          </ac:spMkLst>
        </pc:spChg>
        <pc:spChg chg="add">
          <ac:chgData name="Stacey Reinsma" userId="S::sreinsma@cmhaww.ca::9ff3b482-7e3e-4eba-82f4-ff7583c7599b" providerId="AD" clId="Web-{76B1B13F-F42D-41F0-84B8-842B1D7DB181}" dt="2020-07-29T19:52:50.680" v="560"/>
          <ac:spMkLst>
            <pc:docMk/>
            <pc:sldMk cId="4119719413" sldId="278"/>
            <ac:spMk id="52" creationId="{E8DD5C69-4981-4672-BD86-70C2C22FBC4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52:50.649" v="559"/>
          <ac:spMkLst>
            <pc:docMk/>
            <pc:sldMk cId="4119719413" sldId="278"/>
            <ac:spMk id="55" creationId="{7CA0DAA6-33B8-4A25-810D-2F4D816FB40E}"/>
          </ac:spMkLst>
        </pc:spChg>
        <pc:spChg chg="add">
          <ac:chgData name="Stacey Reinsma" userId="S::sreinsma@cmhaww.ca::9ff3b482-7e3e-4eba-82f4-ff7583c7599b" providerId="AD" clId="Web-{76B1B13F-F42D-41F0-84B8-842B1D7DB181}" dt="2020-07-29T19:52:50.680" v="560"/>
          <ac:spMkLst>
            <pc:docMk/>
            <pc:sldMk cId="4119719413" sldId="278"/>
            <ac:spMk id="57" creationId="{FDCA16AE-A9B0-4EF4-A3A1-883C17E1FA45}"/>
          </ac:spMkLst>
        </pc:spChg>
        <pc:picChg chg="add mod ord">
          <ac:chgData name="Stacey Reinsma" userId="S::sreinsma@cmhaww.ca::9ff3b482-7e3e-4eba-82f4-ff7583c7599b" providerId="AD" clId="Web-{76B1B13F-F42D-41F0-84B8-842B1D7DB181}" dt="2020-07-29T19:52:50.680" v="560"/>
          <ac:picMkLst>
            <pc:docMk/>
            <pc:sldMk cId="4119719413" sldId="278"/>
            <ac:picMk id="4" creationId="{855858EA-CAD6-45F8-B13A-E6E58E4196AD}"/>
          </ac:picMkLst>
        </pc:picChg>
      </pc:sldChg>
      <pc:sldChg chg="addSp delSp modSp new mod ord setBg setClrOvrMap">
        <pc:chgData name="Stacey Reinsma" userId="S::sreinsma@cmhaww.ca::9ff3b482-7e3e-4eba-82f4-ff7583c7599b" providerId="AD" clId="Web-{76B1B13F-F42D-41F0-84B8-842B1D7DB181}" dt="2020-07-29T19:15:13.036" v="51"/>
        <pc:sldMkLst>
          <pc:docMk/>
          <pc:sldMk cId="1857407908" sldId="292"/>
        </pc:sldMkLst>
        <pc:spChg chg="mod">
          <ac:chgData name="Stacey Reinsma" userId="S::sreinsma@cmhaww.ca::9ff3b482-7e3e-4eba-82f4-ff7583c7599b" providerId="AD" clId="Web-{76B1B13F-F42D-41F0-84B8-842B1D7DB181}" dt="2020-07-29T19:14:36.158" v="49"/>
          <ac:spMkLst>
            <pc:docMk/>
            <pc:sldMk cId="1857407908" sldId="292"/>
            <ac:spMk id="2" creationId="{734CF419-27BC-43D9-80AB-14DC7336B5ED}"/>
          </ac:spMkLst>
        </pc:spChg>
        <pc:spChg chg="mod ord">
          <ac:chgData name="Stacey Reinsma" userId="S::sreinsma@cmhaww.ca::9ff3b482-7e3e-4eba-82f4-ff7583c7599b" providerId="AD" clId="Web-{76B1B13F-F42D-41F0-84B8-842B1D7DB181}" dt="2020-07-29T19:14:36.158" v="49"/>
          <ac:spMkLst>
            <pc:docMk/>
            <pc:sldMk cId="1857407908" sldId="292"/>
            <ac:spMk id="3" creationId="{FAC1D8B1-254B-48F5-8181-D1DC0D585A8F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4:36.158" v="49"/>
          <ac:spMkLst>
            <pc:docMk/>
            <pc:sldMk cId="1857407908" sldId="292"/>
            <ac:spMk id="5" creationId="{2CB6C291-6CAF-46DF-ACFF-AADF0FD03F58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1:38.973" v="38"/>
          <ac:spMkLst>
            <pc:docMk/>
            <pc:sldMk cId="1857407908" sldId="292"/>
            <ac:spMk id="8" creationId="{3B854194-185D-494D-905C-7C7CB2E30F6E}"/>
          </ac:spMkLst>
        </pc:spChg>
        <pc:spChg chg="add">
          <ac:chgData name="Stacey Reinsma" userId="S::sreinsma@cmhaww.ca::9ff3b482-7e3e-4eba-82f4-ff7583c7599b" providerId="AD" clId="Web-{76B1B13F-F42D-41F0-84B8-842B1D7DB181}" dt="2020-07-29T19:14:36.158" v="49"/>
          <ac:spMkLst>
            <pc:docMk/>
            <pc:sldMk cId="1857407908" sldId="292"/>
            <ac:spMk id="9" creationId="{49CD2D09-B1BB-4DF5-9E1C-3D21B21EDEFD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1:38.973" v="38"/>
          <ac:spMkLst>
            <pc:docMk/>
            <pc:sldMk cId="1857407908" sldId="292"/>
            <ac:spMk id="10" creationId="{B4F5FA0D-0104-4987-8241-EFF7C85B88DE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4:27.564" v="48"/>
          <ac:spMkLst>
            <pc:docMk/>
            <pc:sldMk cId="1857407908" sldId="292"/>
            <ac:spMk id="11" creationId="{F56F5174-31D9-4DBB-AAB7-A1FD7BDB1352}"/>
          </ac:spMkLst>
        </pc:spChg>
        <pc:spChg chg="add del">
          <ac:chgData name="Stacey Reinsma" userId="S::sreinsma@cmhaww.ca::9ff3b482-7e3e-4eba-82f4-ff7583c7599b" providerId="AD" clId="Web-{76B1B13F-F42D-41F0-84B8-842B1D7DB181}" dt="2020-07-29T19:14:27.564" v="48"/>
          <ac:spMkLst>
            <pc:docMk/>
            <pc:sldMk cId="1857407908" sldId="292"/>
            <ac:spMk id="15" creationId="{F9A95BEE-6BB1-4A28-A8E6-A34B2E42EF87}"/>
          </ac:spMkLst>
        </pc:spChg>
        <pc:spChg chg="add">
          <ac:chgData name="Stacey Reinsma" userId="S::sreinsma@cmhaww.ca::9ff3b482-7e3e-4eba-82f4-ff7583c7599b" providerId="AD" clId="Web-{76B1B13F-F42D-41F0-84B8-842B1D7DB181}" dt="2020-07-29T19:14:36.158" v="49"/>
          <ac:spMkLst>
            <pc:docMk/>
            <pc:sldMk cId="1857407908" sldId="292"/>
            <ac:spMk id="16" creationId="{967C29FE-FD32-4AFB-AD20-DBDF5864B2D8}"/>
          </ac:spMkLst>
        </pc:spChg>
        <pc:picChg chg="mod">
          <ac:chgData name="Stacey Reinsma" userId="S::sreinsma@cmhaww.ca::9ff3b482-7e3e-4eba-82f4-ff7583c7599b" providerId="AD" clId="Web-{76B1B13F-F42D-41F0-84B8-842B1D7DB181}" dt="2020-07-29T19:14:36.158" v="49"/>
          <ac:picMkLst>
            <pc:docMk/>
            <pc:sldMk cId="1857407908" sldId="292"/>
            <ac:picMk id="4" creationId="{2DE5B705-83E2-432F-A862-26B32D53867D}"/>
          </ac:picMkLst>
        </pc:picChg>
        <pc:picChg chg="add del">
          <ac:chgData name="Stacey Reinsma" userId="S::sreinsma@cmhaww.ca::9ff3b482-7e3e-4eba-82f4-ff7583c7599b" providerId="AD" clId="Web-{76B1B13F-F42D-41F0-84B8-842B1D7DB181}" dt="2020-07-29T19:14:36.158" v="49"/>
          <ac:picMkLst>
            <pc:docMk/>
            <pc:sldMk cId="1857407908" sldId="292"/>
            <ac:picMk id="6" creationId="{63C11A00-A2A3-417C-B33D-DC753ED7C3BB}"/>
          </ac:picMkLst>
        </pc:picChg>
        <pc:picChg chg="add del">
          <ac:chgData name="Stacey Reinsma" userId="S::sreinsma@cmhaww.ca::9ff3b482-7e3e-4eba-82f4-ff7583c7599b" providerId="AD" clId="Web-{76B1B13F-F42D-41F0-84B8-842B1D7DB181}" dt="2020-07-29T19:11:38.973" v="38"/>
          <ac:picMkLst>
            <pc:docMk/>
            <pc:sldMk cId="1857407908" sldId="292"/>
            <ac:picMk id="12" creationId="{2897127E-6CEF-446C-BE87-93B7C46E49D1}"/>
          </ac:picMkLst>
        </pc:picChg>
        <pc:picChg chg="add del">
          <ac:chgData name="Stacey Reinsma" userId="S::sreinsma@cmhaww.ca::9ff3b482-7e3e-4eba-82f4-ff7583c7599b" providerId="AD" clId="Web-{76B1B13F-F42D-41F0-84B8-842B1D7DB181}" dt="2020-07-29T19:14:27.564" v="48"/>
          <ac:picMkLst>
            <pc:docMk/>
            <pc:sldMk cId="1857407908" sldId="292"/>
            <ac:picMk id="13" creationId="{AE113210-7872-481A-ADE6-3A05CCAF5EB2}"/>
          </ac:picMkLst>
        </pc:picChg>
        <pc:picChg chg="add">
          <ac:chgData name="Stacey Reinsma" userId="S::sreinsma@cmhaww.ca::9ff3b482-7e3e-4eba-82f4-ff7583c7599b" providerId="AD" clId="Web-{76B1B13F-F42D-41F0-84B8-842B1D7DB181}" dt="2020-07-29T19:14:36.158" v="49"/>
          <ac:picMkLst>
            <pc:docMk/>
            <pc:sldMk cId="1857407908" sldId="292"/>
            <ac:picMk id="14" creationId="{83355637-BA71-4F63-94C9-E77BF81BDFC0}"/>
          </ac:picMkLst>
        </pc:picChg>
      </pc:sldChg>
      <pc:sldChg chg="new">
        <pc:chgData name="Stacey Reinsma" userId="S::sreinsma@cmhaww.ca::9ff3b482-7e3e-4eba-82f4-ff7583c7599b" providerId="AD" clId="Web-{76B1B13F-F42D-41F0-84B8-842B1D7DB181}" dt="2020-07-29T19:34:03.030" v="308"/>
        <pc:sldMkLst>
          <pc:docMk/>
          <pc:sldMk cId="486253386" sldId="294"/>
        </pc:sldMkLst>
      </pc:sldChg>
    </pc:docChg>
  </pc:docChgLst>
  <pc:docChgLst>
    <pc:chgData name="Stacey Reinsma" userId="S::sreinsma@cmhaww.ca::9ff3b482-7e3e-4eba-82f4-ff7583c7599b" providerId="AD" clId="Web-{2ED72204-D0E3-4C60-BA35-83E248605E60}"/>
    <pc:docChg chg="modSld">
      <pc:chgData name="Stacey Reinsma" userId="S::sreinsma@cmhaww.ca::9ff3b482-7e3e-4eba-82f4-ff7583c7599b" providerId="AD" clId="Web-{2ED72204-D0E3-4C60-BA35-83E248605E60}" dt="2020-07-29T14:34:38.843" v="252" actId="20577"/>
      <pc:docMkLst>
        <pc:docMk/>
      </pc:docMkLst>
      <pc:sldChg chg="modSp">
        <pc:chgData name="Stacey Reinsma" userId="S::sreinsma@cmhaww.ca::9ff3b482-7e3e-4eba-82f4-ff7583c7599b" providerId="AD" clId="Web-{2ED72204-D0E3-4C60-BA35-83E248605E60}" dt="2020-07-29T14:34:38.828" v="251" actId="20577"/>
        <pc:sldMkLst>
          <pc:docMk/>
          <pc:sldMk cId="2844327301" sldId="282"/>
        </pc:sldMkLst>
        <pc:spChg chg="mod">
          <ac:chgData name="Stacey Reinsma" userId="S::sreinsma@cmhaww.ca::9ff3b482-7e3e-4eba-82f4-ff7583c7599b" providerId="AD" clId="Web-{2ED72204-D0E3-4C60-BA35-83E248605E60}" dt="2020-07-29T14:34:38.828" v="251" actId="20577"/>
          <ac:spMkLst>
            <pc:docMk/>
            <pc:sldMk cId="2844327301" sldId="282"/>
            <ac:spMk id="6146" creationId="{00000000-0000-0000-0000-000000000000}"/>
          </ac:spMkLst>
        </pc:spChg>
      </pc:sldChg>
    </pc:docChg>
  </pc:docChgLst>
  <pc:docChgLst>
    <pc:chgData name="Stacey Reinsma" userId="S::sreinsma@cmhaww.ca::9ff3b482-7e3e-4eba-82f4-ff7583c7599b" providerId="AD" clId="Web-{DA2C448D-FEAB-4B4C-9E0E-CCEAD57279B5}"/>
    <pc:docChg chg="addSld modSld">
      <pc:chgData name="Stacey Reinsma" userId="S::sreinsma@cmhaww.ca::9ff3b482-7e3e-4eba-82f4-ff7583c7599b" providerId="AD" clId="Web-{DA2C448D-FEAB-4B4C-9E0E-CCEAD57279B5}" dt="2020-07-29T18:28:11.406" v="94" actId="20577"/>
      <pc:docMkLst>
        <pc:docMk/>
      </pc:docMkLst>
      <pc:sldChg chg="modSp new">
        <pc:chgData name="Stacey Reinsma" userId="S::sreinsma@cmhaww.ca::9ff3b482-7e3e-4eba-82f4-ff7583c7599b" providerId="AD" clId="Web-{DA2C448D-FEAB-4B4C-9E0E-CCEAD57279B5}" dt="2020-07-29T18:26:13.161" v="3" actId="20577"/>
        <pc:sldMkLst>
          <pc:docMk/>
          <pc:sldMk cId="3884576057" sldId="289"/>
        </pc:sldMkLst>
        <pc:spChg chg="mod">
          <ac:chgData name="Stacey Reinsma" userId="S::sreinsma@cmhaww.ca::9ff3b482-7e3e-4eba-82f4-ff7583c7599b" providerId="AD" clId="Web-{DA2C448D-FEAB-4B4C-9E0E-CCEAD57279B5}" dt="2020-07-29T18:26:13.161" v="3" actId="20577"/>
          <ac:spMkLst>
            <pc:docMk/>
            <pc:sldMk cId="3884576057" sldId="289"/>
            <ac:spMk id="3" creationId="{0A3D551B-94F7-42B6-B2C1-3D7D578AA81E}"/>
          </ac:spMkLst>
        </pc:spChg>
      </pc:sldChg>
      <pc:sldChg chg="addSp modSp new mod setBg setClrOvrMap">
        <pc:chgData name="Stacey Reinsma" userId="S::sreinsma@cmhaww.ca::9ff3b482-7e3e-4eba-82f4-ff7583c7599b" providerId="AD" clId="Web-{DA2C448D-FEAB-4B4C-9E0E-CCEAD57279B5}" dt="2020-07-29T18:28:11.406" v="93" actId="20577"/>
        <pc:sldMkLst>
          <pc:docMk/>
          <pc:sldMk cId="4064068848" sldId="290"/>
        </pc:sldMkLst>
        <pc:spChg chg="mod">
          <ac:chgData name="Stacey Reinsma" userId="S::sreinsma@cmhaww.ca::9ff3b482-7e3e-4eba-82f4-ff7583c7599b" providerId="AD" clId="Web-{DA2C448D-FEAB-4B4C-9E0E-CCEAD57279B5}" dt="2020-07-29T18:27:30.731" v="74" actId="1076"/>
          <ac:spMkLst>
            <pc:docMk/>
            <pc:sldMk cId="4064068848" sldId="290"/>
            <ac:spMk id="2" creationId="{7974A9C6-4814-42F7-AF3E-B200B6A846C0}"/>
          </ac:spMkLst>
        </pc:spChg>
        <pc:spChg chg="mod">
          <ac:chgData name="Stacey Reinsma" userId="S::sreinsma@cmhaww.ca::9ff3b482-7e3e-4eba-82f4-ff7583c7599b" providerId="AD" clId="Web-{DA2C448D-FEAB-4B4C-9E0E-CCEAD57279B5}" dt="2020-07-29T18:28:11.406" v="93" actId="20577"/>
          <ac:spMkLst>
            <pc:docMk/>
            <pc:sldMk cId="4064068848" sldId="290"/>
            <ac:spMk id="3" creationId="{B324F4A5-E07E-4785-83E0-C3C8553522F1}"/>
          </ac:spMkLst>
        </pc:spChg>
        <pc:spChg chg="add">
          <ac:chgData name="Stacey Reinsma" userId="S::sreinsma@cmhaww.ca::9ff3b482-7e3e-4eba-82f4-ff7583c7599b" providerId="AD" clId="Web-{DA2C448D-FEAB-4B4C-9E0E-CCEAD57279B5}" dt="2020-07-29T18:26:58.806" v="61"/>
          <ac:spMkLst>
            <pc:docMk/>
            <pc:sldMk cId="4064068848" sldId="290"/>
            <ac:spMk id="8" creationId="{2CB6C291-6CAF-46DF-ACFF-AADF0FD03F58}"/>
          </ac:spMkLst>
        </pc:spChg>
        <pc:picChg chg="add">
          <ac:chgData name="Stacey Reinsma" userId="S::sreinsma@cmhaww.ca::9ff3b482-7e3e-4eba-82f4-ff7583c7599b" providerId="AD" clId="Web-{DA2C448D-FEAB-4B4C-9E0E-CCEAD57279B5}" dt="2020-07-29T18:26:58.806" v="61"/>
          <ac:picMkLst>
            <pc:docMk/>
            <pc:sldMk cId="4064068848" sldId="290"/>
            <ac:picMk id="10" creationId="{63C11A00-A2A3-417C-B33D-DC753ED7C3BB}"/>
          </ac:picMkLst>
        </pc:picChg>
      </pc:sldChg>
    </pc:docChg>
  </pc:docChgLst>
  <pc:docChgLst>
    <pc:chgData name="Stacey Reinsma" userId="S::sreinsma@cmhaww.ca::9ff3b482-7e3e-4eba-82f4-ff7583c7599b" providerId="AD" clId="Web-{F0175F72-D9E9-492F-857C-6F679B343D6F}"/>
    <pc:docChg chg="modSld">
      <pc:chgData name="Stacey Reinsma" userId="S::sreinsma@cmhaww.ca::9ff3b482-7e3e-4eba-82f4-ff7583c7599b" providerId="AD" clId="Web-{F0175F72-D9E9-492F-857C-6F679B343D6F}" dt="2020-07-29T19:06:15.929" v="34" actId="20577"/>
      <pc:docMkLst>
        <pc:docMk/>
      </pc:docMkLst>
      <pc:sldChg chg="addSp delSp">
        <pc:chgData name="Stacey Reinsma" userId="S::sreinsma@cmhaww.ca::9ff3b482-7e3e-4eba-82f4-ff7583c7599b" providerId="AD" clId="Web-{F0175F72-D9E9-492F-857C-6F679B343D6F}" dt="2020-07-29T19:03:24.381" v="0"/>
        <pc:sldMkLst>
          <pc:docMk/>
          <pc:sldMk cId="3569939063" sldId="259"/>
        </pc:sldMkLst>
        <pc:spChg chg="del">
          <ac:chgData name="Stacey Reinsma" userId="S::sreinsma@cmhaww.ca::9ff3b482-7e3e-4eba-82f4-ff7583c7599b" providerId="AD" clId="Web-{F0175F72-D9E9-492F-857C-6F679B343D6F}" dt="2020-07-29T19:03:24.381" v="0"/>
          <ac:spMkLst>
            <pc:docMk/>
            <pc:sldMk cId="3569939063" sldId="259"/>
            <ac:spMk id="12" creationId="{7CA0DAA6-33B8-4A25-810D-2F4D816FB40E}"/>
          </ac:spMkLst>
        </pc:spChg>
        <pc:spChg chg="add">
          <ac:chgData name="Stacey Reinsma" userId="S::sreinsma@cmhaww.ca::9ff3b482-7e3e-4eba-82f4-ff7583c7599b" providerId="AD" clId="Web-{F0175F72-D9E9-492F-857C-6F679B343D6F}" dt="2020-07-29T19:03:24.381" v="0"/>
          <ac:spMkLst>
            <pc:docMk/>
            <pc:sldMk cId="3569939063" sldId="259"/>
            <ac:spMk id="17" creationId="{C3896A03-3945-419A-B66B-4EE266EDD152}"/>
          </ac:spMkLst>
        </pc:spChg>
        <pc:spChg chg="add">
          <ac:chgData name="Stacey Reinsma" userId="S::sreinsma@cmhaww.ca::9ff3b482-7e3e-4eba-82f4-ff7583c7599b" providerId="AD" clId="Web-{F0175F72-D9E9-492F-857C-6F679B343D6F}" dt="2020-07-29T19:03:24.381" v="0"/>
          <ac:spMkLst>
            <pc:docMk/>
            <pc:sldMk cId="3569939063" sldId="259"/>
            <ac:spMk id="19" creationId="{B34F5AD2-EDBD-4BBD-A55C-EAFFD0C7097A}"/>
          </ac:spMkLst>
        </pc:spChg>
      </pc:sldChg>
      <pc:sldChg chg="modSp">
        <pc:chgData name="Stacey Reinsma" userId="S::sreinsma@cmhaww.ca::9ff3b482-7e3e-4eba-82f4-ff7583c7599b" providerId="AD" clId="Web-{F0175F72-D9E9-492F-857C-6F679B343D6F}" dt="2020-07-29T19:04:33.975" v="5" actId="20577"/>
        <pc:sldMkLst>
          <pc:docMk/>
          <pc:sldMk cId="2638608876" sldId="268"/>
        </pc:sldMkLst>
        <pc:spChg chg="mod">
          <ac:chgData name="Stacey Reinsma" userId="S::sreinsma@cmhaww.ca::9ff3b482-7e3e-4eba-82f4-ff7583c7599b" providerId="AD" clId="Web-{F0175F72-D9E9-492F-857C-6F679B343D6F}" dt="2020-07-29T19:04:33.975" v="5" actId="20577"/>
          <ac:spMkLst>
            <pc:docMk/>
            <pc:sldMk cId="2638608876" sldId="268"/>
            <ac:spMk id="3" creationId="{00000000-0000-0000-0000-000000000000}"/>
          </ac:spMkLst>
        </pc:spChg>
      </pc:sldChg>
      <pc:sldChg chg="addSp delSp modSp">
        <pc:chgData name="Stacey Reinsma" userId="S::sreinsma@cmhaww.ca::9ff3b482-7e3e-4eba-82f4-ff7583c7599b" providerId="AD" clId="Web-{F0175F72-D9E9-492F-857C-6F679B343D6F}" dt="2020-07-29T19:04:00.084" v="2"/>
        <pc:sldMkLst>
          <pc:docMk/>
          <pc:sldMk cId="121280941" sldId="285"/>
        </pc:sldMkLst>
        <pc:spChg chg="mod">
          <ac:chgData name="Stacey Reinsma" userId="S::sreinsma@cmhaww.ca::9ff3b482-7e3e-4eba-82f4-ff7583c7599b" providerId="AD" clId="Web-{F0175F72-D9E9-492F-857C-6F679B343D6F}" dt="2020-07-29T19:04:00.084" v="2"/>
          <ac:spMkLst>
            <pc:docMk/>
            <pc:sldMk cId="121280941" sldId="285"/>
            <ac:spMk id="2" creationId="{4BE89BF0-EE08-46A0-BA42-C72AA77B948D}"/>
          </ac:spMkLst>
        </pc:spChg>
        <pc:spChg chg="add del">
          <ac:chgData name="Stacey Reinsma" userId="S::sreinsma@cmhaww.ca::9ff3b482-7e3e-4eba-82f4-ff7583c7599b" providerId="AD" clId="Web-{F0175F72-D9E9-492F-857C-6F679B343D6F}" dt="2020-07-29T19:04:00.084" v="2"/>
          <ac:spMkLst>
            <pc:docMk/>
            <pc:sldMk cId="121280941" sldId="285"/>
            <ac:spMk id="43" creationId="{3A5B4632-C963-4296-86F0-79AA9EA5AE98}"/>
          </ac:spMkLst>
        </pc:spChg>
        <pc:spChg chg="add del">
          <ac:chgData name="Stacey Reinsma" userId="S::sreinsma@cmhaww.ca::9ff3b482-7e3e-4eba-82f4-ff7583c7599b" providerId="AD" clId="Web-{F0175F72-D9E9-492F-857C-6F679B343D6F}" dt="2020-07-29T19:04:00.084" v="2"/>
          <ac:spMkLst>
            <pc:docMk/>
            <pc:sldMk cId="121280941" sldId="285"/>
            <ac:spMk id="48" creationId="{955A2079-FA98-4876-80F0-72364A7D2EA4}"/>
          </ac:spMkLst>
        </pc:spChg>
        <pc:graphicFrameChg chg="mod modGraphic">
          <ac:chgData name="Stacey Reinsma" userId="S::sreinsma@cmhaww.ca::9ff3b482-7e3e-4eba-82f4-ff7583c7599b" providerId="AD" clId="Web-{F0175F72-D9E9-492F-857C-6F679B343D6F}" dt="2020-07-29T19:04:00.084" v="2"/>
          <ac:graphicFrameMkLst>
            <pc:docMk/>
            <pc:sldMk cId="121280941" sldId="285"/>
            <ac:graphicFrameMk id="12" creationId="{44D54C65-3785-4ADB-809F-5EABFB57D507}"/>
          </ac:graphicFrameMkLst>
        </pc:graphicFrameChg>
      </pc:sldChg>
      <pc:sldChg chg="modSp">
        <pc:chgData name="Stacey Reinsma" userId="S::sreinsma@cmhaww.ca::9ff3b482-7e3e-4eba-82f4-ff7583c7599b" providerId="AD" clId="Web-{F0175F72-D9E9-492F-857C-6F679B343D6F}" dt="2020-07-29T19:06:14.397" v="32" actId="20577"/>
        <pc:sldMkLst>
          <pc:docMk/>
          <pc:sldMk cId="3191569867" sldId="291"/>
        </pc:sldMkLst>
        <pc:spChg chg="mod">
          <ac:chgData name="Stacey Reinsma" userId="S::sreinsma@cmhaww.ca::9ff3b482-7e3e-4eba-82f4-ff7583c7599b" providerId="AD" clId="Web-{F0175F72-D9E9-492F-857C-6F679B343D6F}" dt="2020-07-29T19:06:14.397" v="32" actId="20577"/>
          <ac:spMkLst>
            <pc:docMk/>
            <pc:sldMk cId="3191569867" sldId="291"/>
            <ac:spMk id="3" creationId="{2E67DB92-3498-44F9-9C00-C2117546756B}"/>
          </ac:spMkLst>
        </pc:spChg>
      </pc:sldChg>
    </pc:docChg>
  </pc:docChgLst>
  <pc:docChgLst>
    <pc:chgData name="Stacey Reinsma" userId="S::sreinsma@cmhaww.ca::9ff3b482-7e3e-4eba-82f4-ff7583c7599b" providerId="AD" clId="Web-{5538F426-D52D-4534-BF6B-98EA80112F10}"/>
    <pc:docChg chg="addSld delSld modSld">
      <pc:chgData name="Stacey Reinsma" userId="S::sreinsma@cmhaww.ca::9ff3b482-7e3e-4eba-82f4-ff7583c7599b" providerId="AD" clId="Web-{5538F426-D52D-4534-BF6B-98EA80112F10}" dt="2020-07-29T20:14:09.683" v="55" actId="20577"/>
      <pc:docMkLst>
        <pc:docMk/>
      </pc:docMkLst>
      <pc:sldChg chg="addSp delSp modSp mod setBg">
        <pc:chgData name="Stacey Reinsma" userId="S::sreinsma@cmhaww.ca::9ff3b482-7e3e-4eba-82f4-ff7583c7599b" providerId="AD" clId="Web-{5538F426-D52D-4534-BF6B-98EA80112F10}" dt="2020-07-29T20:03:16.660" v="19" actId="1076"/>
        <pc:sldMkLst>
          <pc:docMk/>
          <pc:sldMk cId="3968271690" sldId="273"/>
        </pc:sldMkLst>
        <pc:spChg chg="mod">
          <ac:chgData name="Stacey Reinsma" userId="S::sreinsma@cmhaww.ca::9ff3b482-7e3e-4eba-82f4-ff7583c7599b" providerId="AD" clId="Web-{5538F426-D52D-4534-BF6B-98EA80112F10}" dt="2020-07-29T20:03:16.660" v="19" actId="1076"/>
          <ac:spMkLst>
            <pc:docMk/>
            <pc:sldMk cId="3968271690" sldId="273"/>
            <ac:spMk id="2" creationId="{00000000-0000-0000-0000-000000000000}"/>
          </ac:spMkLst>
        </pc:spChg>
        <pc:spChg chg="mod">
          <ac:chgData name="Stacey Reinsma" userId="S::sreinsma@cmhaww.ca::9ff3b482-7e3e-4eba-82f4-ff7583c7599b" providerId="AD" clId="Web-{5538F426-D52D-4534-BF6B-98EA80112F10}" dt="2020-07-29T20:03:13.050" v="18" actId="1076"/>
          <ac:spMkLst>
            <pc:docMk/>
            <pc:sldMk cId="3968271690" sldId="273"/>
            <ac:spMk id="4" creationId="{91E83752-5BD0-4641-852B-B73F3874EA79}"/>
          </ac:spMkLst>
        </pc:spChg>
        <pc:spChg chg="del">
          <ac:chgData name="Stacey Reinsma" userId="S::sreinsma@cmhaww.ca::9ff3b482-7e3e-4eba-82f4-ff7583c7599b" providerId="AD" clId="Web-{5538F426-D52D-4534-BF6B-98EA80112F10}" dt="2020-07-29T20:01:35.792" v="1"/>
          <ac:spMkLst>
            <pc:docMk/>
            <pc:sldMk cId="3968271690" sldId="273"/>
            <ac:spMk id="60" creationId="{EE1FC7B4-E4A7-4452-B413-1A623E3A7230}"/>
          </ac:spMkLst>
        </pc:spChg>
        <pc:spChg chg="del">
          <ac:chgData name="Stacey Reinsma" userId="S::sreinsma@cmhaww.ca::9ff3b482-7e3e-4eba-82f4-ff7583c7599b" providerId="AD" clId="Web-{5538F426-D52D-4534-BF6B-98EA80112F10}" dt="2020-07-29T20:01:35.792" v="1"/>
          <ac:spMkLst>
            <pc:docMk/>
            <pc:sldMk cId="3968271690" sldId="273"/>
            <ac:spMk id="61" creationId="{E0709AF0-24F0-4486-B189-BE6386BDB198}"/>
          </ac:spMkLst>
        </pc:spChg>
        <pc:spChg chg="del">
          <ac:chgData name="Stacey Reinsma" userId="S::sreinsma@cmhaww.ca::9ff3b482-7e3e-4eba-82f4-ff7583c7599b" providerId="AD" clId="Web-{5538F426-D52D-4534-BF6B-98EA80112F10}" dt="2020-07-29T20:01:35.792" v="1"/>
          <ac:spMkLst>
            <pc:docMk/>
            <pc:sldMk cId="3968271690" sldId="273"/>
            <ac:spMk id="62" creationId="{FBE3B62F-5853-4A3C-B050-6186351A7176}"/>
          </ac:spMkLst>
        </pc:spChg>
        <pc:spChg chg="add">
          <ac:chgData name="Stacey Reinsma" userId="S::sreinsma@cmhaww.ca::9ff3b482-7e3e-4eba-82f4-ff7583c7599b" providerId="AD" clId="Web-{5538F426-D52D-4534-BF6B-98EA80112F10}" dt="2020-07-29T20:01:35.792" v="1"/>
          <ac:spMkLst>
            <pc:docMk/>
            <pc:sldMk cId="3968271690" sldId="273"/>
            <ac:spMk id="64" creationId="{F2B38F72-8FC4-4001-8C67-FA6B86DEC767}"/>
          </ac:spMkLst>
        </pc:spChg>
        <pc:picChg chg="mod">
          <ac:chgData name="Stacey Reinsma" userId="S::sreinsma@cmhaww.ca::9ff3b482-7e3e-4eba-82f4-ff7583c7599b" providerId="AD" clId="Web-{5538F426-D52D-4534-BF6B-98EA80112F10}" dt="2020-07-29T20:01:35.792" v="1"/>
          <ac:picMkLst>
            <pc:docMk/>
            <pc:sldMk cId="3968271690" sldId="273"/>
            <ac:picMk id="8" creationId="{FBA271B9-46C0-492B-B51F-BD62E4F2C9D4}"/>
          </ac:picMkLst>
        </pc:picChg>
      </pc:sldChg>
      <pc:sldChg chg="modSp">
        <pc:chgData name="Stacey Reinsma" userId="S::sreinsma@cmhaww.ca::9ff3b482-7e3e-4eba-82f4-ff7583c7599b" providerId="AD" clId="Web-{5538F426-D52D-4534-BF6B-98EA80112F10}" dt="2020-07-29T20:14:09.683" v="55" actId="20577"/>
        <pc:sldMkLst>
          <pc:docMk/>
          <pc:sldMk cId="2815042495" sldId="277"/>
        </pc:sldMkLst>
        <pc:graphicFrameChg chg="modGraphic">
          <ac:chgData name="Stacey Reinsma" userId="S::sreinsma@cmhaww.ca::9ff3b482-7e3e-4eba-82f4-ff7583c7599b" providerId="AD" clId="Web-{5538F426-D52D-4534-BF6B-98EA80112F10}" dt="2020-07-29T20:14:09.683" v="55" actId="20577"/>
          <ac:graphicFrameMkLst>
            <pc:docMk/>
            <pc:sldMk cId="2815042495" sldId="277"/>
            <ac:graphicFrameMk id="5" creationId="{3D326FDA-DC14-416F-BC8B-46BCFC80FF35}"/>
          </ac:graphicFrameMkLst>
        </pc:graphicFrameChg>
      </pc:sldChg>
      <pc:sldChg chg="del">
        <pc:chgData name="Stacey Reinsma" userId="S::sreinsma@cmhaww.ca::9ff3b482-7e3e-4eba-82f4-ff7583c7599b" providerId="AD" clId="Web-{5538F426-D52D-4534-BF6B-98EA80112F10}" dt="2020-07-29T20:00:53.538" v="0"/>
        <pc:sldMkLst>
          <pc:docMk/>
          <pc:sldMk cId="3191569867" sldId="291"/>
        </pc:sldMkLst>
      </pc:sldChg>
      <pc:sldChg chg="addSp delSp modSp new mod setBg">
        <pc:chgData name="Stacey Reinsma" userId="S::sreinsma@cmhaww.ca::9ff3b482-7e3e-4eba-82f4-ff7583c7599b" providerId="AD" clId="Web-{5538F426-D52D-4534-BF6B-98EA80112F10}" dt="2020-07-29T20:08:51.719" v="35" actId="14100"/>
        <pc:sldMkLst>
          <pc:docMk/>
          <pc:sldMk cId="3592114570" sldId="295"/>
        </pc:sldMkLst>
        <pc:spChg chg="add del">
          <ac:chgData name="Stacey Reinsma" userId="S::sreinsma@cmhaww.ca::9ff3b482-7e3e-4eba-82f4-ff7583c7599b" providerId="AD" clId="Web-{5538F426-D52D-4534-BF6B-98EA80112F10}" dt="2020-07-29T20:08:41.077" v="31"/>
          <ac:spMkLst>
            <pc:docMk/>
            <pc:sldMk cId="3592114570" sldId="295"/>
            <ac:spMk id="7" creationId="{0B761509-3B9A-49A6-A84B-C3D86811697D}"/>
          </ac:spMkLst>
        </pc:spChg>
        <pc:spChg chg="add del">
          <ac:chgData name="Stacey Reinsma" userId="S::sreinsma@cmhaww.ca::9ff3b482-7e3e-4eba-82f4-ff7583c7599b" providerId="AD" clId="Web-{5538F426-D52D-4534-BF6B-98EA80112F10}" dt="2020-07-29T20:08:41.077" v="31"/>
          <ac:spMkLst>
            <pc:docMk/>
            <pc:sldMk cId="3592114570" sldId="295"/>
            <ac:spMk id="9" creationId="{91DE43FD-EB47-414A-B0AB-169B0FFFA527}"/>
          </ac:spMkLst>
        </pc:spChg>
        <pc:grpChg chg="add del">
          <ac:chgData name="Stacey Reinsma" userId="S::sreinsma@cmhaww.ca::9ff3b482-7e3e-4eba-82f4-ff7583c7599b" providerId="AD" clId="Web-{5538F426-D52D-4534-BF6B-98EA80112F10}" dt="2020-07-29T20:08:41.077" v="31"/>
          <ac:grpSpMkLst>
            <pc:docMk/>
            <pc:sldMk cId="3592114570" sldId="295"/>
            <ac:grpSpMk id="11" creationId="{58495BCC-CE77-4CC2-952E-846F41119FD5}"/>
          </ac:grpSpMkLst>
        </pc:grpChg>
        <pc:picChg chg="add mod">
          <ac:chgData name="Stacey Reinsma" userId="S::sreinsma@cmhaww.ca::9ff3b482-7e3e-4eba-82f4-ff7583c7599b" providerId="AD" clId="Web-{5538F426-D52D-4534-BF6B-98EA80112F10}" dt="2020-07-29T20:08:51.719" v="35" actId="14100"/>
          <ac:picMkLst>
            <pc:docMk/>
            <pc:sldMk cId="3592114570" sldId="295"/>
            <ac:picMk id="2" creationId="{8FAC2E65-FB9E-4D15-BBE2-6FE142D3AAA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7388C-3627-46A3-AE9C-80E4495843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5C807979-4508-4472-8F34-8C34DBAEC5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Steps toward recovery</a:t>
          </a:r>
        </a:p>
      </dgm:t>
    </dgm:pt>
    <dgm:pt modelId="{00419891-82F3-4190-947F-1589C2C3177A}" type="parTrans" cxnId="{2A7C0293-412F-4CBF-8A11-F27E862EA163}">
      <dgm:prSet/>
      <dgm:spPr/>
      <dgm:t>
        <a:bodyPr/>
        <a:lstStyle/>
        <a:p>
          <a:endParaRPr lang="en-US"/>
        </a:p>
      </dgm:t>
    </dgm:pt>
    <dgm:pt modelId="{D631B8FE-2DE2-4888-A6AE-BA3950346CB0}" type="sibTrans" cxnId="{2A7C0293-412F-4CBF-8A11-F27E862EA163}">
      <dgm:prSet/>
      <dgm:spPr/>
      <dgm:t>
        <a:bodyPr/>
        <a:lstStyle/>
        <a:p>
          <a:endParaRPr lang="en-US"/>
        </a:p>
      </dgm:t>
    </dgm:pt>
    <dgm:pt modelId="{44B2C358-8849-4C2F-B95D-E35131B388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provide clear steps on how to get started with recovery </a:t>
          </a:r>
        </a:p>
      </dgm:t>
    </dgm:pt>
    <dgm:pt modelId="{61C68396-54B4-49A5-B5FE-BA3C7E5FAC7B}" type="parTrans" cxnId="{51BAD5AA-1D9C-43CE-B674-67636237A012}">
      <dgm:prSet/>
      <dgm:spPr/>
      <dgm:t>
        <a:bodyPr/>
        <a:lstStyle/>
        <a:p>
          <a:endParaRPr lang="en-US"/>
        </a:p>
      </dgm:t>
    </dgm:pt>
    <dgm:pt modelId="{3A28728C-3DEB-4777-B59C-0B0945A9265A}" type="sibTrans" cxnId="{51BAD5AA-1D9C-43CE-B674-67636237A012}">
      <dgm:prSet/>
      <dgm:spPr/>
      <dgm:t>
        <a:bodyPr/>
        <a:lstStyle/>
        <a:p>
          <a:endParaRPr lang="en-US"/>
        </a:p>
      </dgm:t>
    </dgm:pt>
    <dgm:pt modelId="{87B917E0-0C25-4265-A492-7BED443B36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Understanding the journey </a:t>
          </a:r>
        </a:p>
      </dgm:t>
    </dgm:pt>
    <dgm:pt modelId="{7D3C090D-D4C2-4B81-92AC-77E3CD092A61}" type="parTrans" cxnId="{D276DB4F-030C-44DE-A004-65D513ED4FDF}">
      <dgm:prSet/>
      <dgm:spPr/>
      <dgm:t>
        <a:bodyPr/>
        <a:lstStyle/>
        <a:p>
          <a:endParaRPr lang="en-US"/>
        </a:p>
      </dgm:t>
    </dgm:pt>
    <dgm:pt modelId="{9BB8EC5F-41C5-4848-B43F-9334871789E4}" type="sibTrans" cxnId="{D276DB4F-030C-44DE-A004-65D513ED4FDF}">
      <dgm:prSet/>
      <dgm:spPr/>
      <dgm:t>
        <a:bodyPr/>
        <a:lstStyle/>
        <a:p>
          <a:endParaRPr lang="en-US"/>
        </a:p>
      </dgm:t>
    </dgm:pt>
    <dgm:pt modelId="{B90E1928-8B93-4EF8-8A85-23BC3E21A3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reduce feelings of shame </a:t>
          </a:r>
        </a:p>
      </dgm:t>
    </dgm:pt>
    <dgm:pt modelId="{6644707E-E892-422D-804D-1121BAEB845B}" type="parTrans" cxnId="{0989D2CE-5116-4AD5-B451-E1A0266623FC}">
      <dgm:prSet/>
      <dgm:spPr/>
      <dgm:t>
        <a:bodyPr/>
        <a:lstStyle/>
        <a:p>
          <a:endParaRPr lang="en-US"/>
        </a:p>
      </dgm:t>
    </dgm:pt>
    <dgm:pt modelId="{B63EE4FB-FE80-46E4-9F23-AD710DD21993}" type="sibTrans" cxnId="{0989D2CE-5116-4AD5-B451-E1A0266623FC}">
      <dgm:prSet/>
      <dgm:spPr/>
      <dgm:t>
        <a:bodyPr/>
        <a:lstStyle/>
        <a:p>
          <a:endParaRPr lang="en-US"/>
        </a:p>
      </dgm:t>
    </dgm:pt>
    <dgm:pt modelId="{9A6F17F1-F39C-4A6A-BC93-2DB748481F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Recovery is possible </a:t>
          </a:r>
        </a:p>
      </dgm:t>
    </dgm:pt>
    <dgm:pt modelId="{38708925-4D19-4323-81BA-D579FB168C7F}" type="parTrans" cxnId="{C7B0FC86-2D56-4297-B35B-0BE2BDECD503}">
      <dgm:prSet/>
      <dgm:spPr/>
      <dgm:t>
        <a:bodyPr/>
        <a:lstStyle/>
        <a:p>
          <a:endParaRPr lang="en-US"/>
        </a:p>
      </dgm:t>
    </dgm:pt>
    <dgm:pt modelId="{3E8A0A73-C5EF-4B25-99F1-81DAAB698110}" type="sibTrans" cxnId="{C7B0FC86-2D56-4297-B35B-0BE2BDECD503}">
      <dgm:prSet/>
      <dgm:spPr/>
      <dgm:t>
        <a:bodyPr/>
        <a:lstStyle/>
        <a:p>
          <a:endParaRPr lang="en-US"/>
        </a:p>
      </dgm:t>
    </dgm:pt>
    <dgm:pt modelId="{B8307960-7EA9-4166-99F6-A7D9BC4418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provide hope </a:t>
          </a:r>
        </a:p>
      </dgm:t>
    </dgm:pt>
    <dgm:pt modelId="{A0234FFF-A26C-4CA8-84A1-801E3313F38E}" type="parTrans" cxnId="{36FF5C46-0C13-4594-996F-BC651AD176EF}">
      <dgm:prSet/>
      <dgm:spPr/>
      <dgm:t>
        <a:bodyPr/>
        <a:lstStyle/>
        <a:p>
          <a:endParaRPr lang="en-US"/>
        </a:p>
      </dgm:t>
    </dgm:pt>
    <dgm:pt modelId="{F69211CA-543A-4B69-8AC1-7F74592EAFB7}" type="sibTrans" cxnId="{36FF5C46-0C13-4594-996F-BC651AD176EF}">
      <dgm:prSet/>
      <dgm:spPr/>
      <dgm:t>
        <a:bodyPr/>
        <a:lstStyle/>
        <a:p>
          <a:endParaRPr lang="en-US"/>
        </a:p>
      </dgm:t>
    </dgm:pt>
    <dgm:pt modelId="{81FBC663-1C96-441E-ABE4-C924076861F4}" type="pres">
      <dgm:prSet presAssocID="{25F7388C-3627-46A3-AE9C-80E44958432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EE3C44-9F61-4F04-A125-732A25701A40}" type="pres">
      <dgm:prSet presAssocID="{5C807979-4508-4472-8F34-8C34DBAEC5D3}" presName="compNode" presStyleCnt="0"/>
      <dgm:spPr/>
    </dgm:pt>
    <dgm:pt modelId="{C0AC77F2-E65D-4FDD-AD58-0BA3A19A8AF5}" type="pres">
      <dgm:prSet presAssocID="{5C807979-4508-4472-8F34-8C34DBAEC5D3}" presName="bgRect" presStyleLbl="bgShp" presStyleIdx="0" presStyleCnt="3"/>
      <dgm:spPr/>
    </dgm:pt>
    <dgm:pt modelId="{2AB11E7F-7F5B-4EDE-A9E9-8DAB135CCA9E}" type="pres">
      <dgm:prSet presAssocID="{5C807979-4508-4472-8F34-8C34DBAEC5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6DC82A8-FDD1-4E91-9706-3E69BD67CBBB}" type="pres">
      <dgm:prSet presAssocID="{5C807979-4508-4472-8F34-8C34DBAEC5D3}" presName="spaceRect" presStyleCnt="0"/>
      <dgm:spPr/>
    </dgm:pt>
    <dgm:pt modelId="{8CCBC557-BE6E-4081-BCD5-D4D2DAA06DB9}" type="pres">
      <dgm:prSet presAssocID="{5C807979-4508-4472-8F34-8C34DBAEC5D3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707E748-ED82-43F0-8B28-FE05949B5DA0}" type="pres">
      <dgm:prSet presAssocID="{5C807979-4508-4472-8F34-8C34DBAEC5D3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276E9CE0-7B88-4DF9-B15D-602BFCA8D5AE}" type="pres">
      <dgm:prSet presAssocID="{D631B8FE-2DE2-4888-A6AE-BA3950346CB0}" presName="sibTrans" presStyleCnt="0"/>
      <dgm:spPr/>
    </dgm:pt>
    <dgm:pt modelId="{A40B4479-D1CA-4634-8F47-8AF5F4E95E73}" type="pres">
      <dgm:prSet presAssocID="{87B917E0-0C25-4265-A492-7BED443B363A}" presName="compNode" presStyleCnt="0"/>
      <dgm:spPr/>
    </dgm:pt>
    <dgm:pt modelId="{4AA54F47-0935-410D-88D1-80F0E3C1EC76}" type="pres">
      <dgm:prSet presAssocID="{87B917E0-0C25-4265-A492-7BED443B363A}" presName="bgRect" presStyleLbl="bgShp" presStyleIdx="1" presStyleCnt="3"/>
      <dgm:spPr/>
    </dgm:pt>
    <dgm:pt modelId="{CEBD13B9-72E4-4E1C-BA40-1BBFE161FCCD}" type="pres">
      <dgm:prSet presAssocID="{87B917E0-0C25-4265-A492-7BED443B363A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56E337F-C558-41DB-8884-F0C459E075C6}" type="pres">
      <dgm:prSet presAssocID="{87B917E0-0C25-4265-A492-7BED443B363A}" presName="spaceRect" presStyleCnt="0"/>
      <dgm:spPr/>
    </dgm:pt>
    <dgm:pt modelId="{D51053CD-23DF-42AC-B6AA-8F5D32843B04}" type="pres">
      <dgm:prSet presAssocID="{87B917E0-0C25-4265-A492-7BED443B363A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33FEAE7-0DE7-49F1-881A-BB95EE86E7AC}" type="pres">
      <dgm:prSet presAssocID="{87B917E0-0C25-4265-A492-7BED443B363A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2D59D0B2-9AB7-49FD-A2AB-9A0FA07F5F54}" type="pres">
      <dgm:prSet presAssocID="{9BB8EC5F-41C5-4848-B43F-9334871789E4}" presName="sibTrans" presStyleCnt="0"/>
      <dgm:spPr/>
    </dgm:pt>
    <dgm:pt modelId="{EC45B360-4913-4284-861F-5ABBBB45A754}" type="pres">
      <dgm:prSet presAssocID="{9A6F17F1-F39C-4A6A-BC93-2DB748481F5C}" presName="compNode" presStyleCnt="0"/>
      <dgm:spPr/>
    </dgm:pt>
    <dgm:pt modelId="{1874B791-E2BF-479B-A494-FB18579E781B}" type="pres">
      <dgm:prSet presAssocID="{9A6F17F1-F39C-4A6A-BC93-2DB748481F5C}" presName="bgRect" presStyleLbl="bgShp" presStyleIdx="2" presStyleCnt="3"/>
      <dgm:spPr/>
    </dgm:pt>
    <dgm:pt modelId="{CD973328-35F1-4528-9B65-F19F6CEFFBA0}" type="pres">
      <dgm:prSet presAssocID="{9A6F17F1-F39C-4A6A-BC93-2DB748481F5C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002A9F9-E9B9-42AB-B0F9-90B5484522BD}" type="pres">
      <dgm:prSet presAssocID="{9A6F17F1-F39C-4A6A-BC93-2DB748481F5C}" presName="spaceRect" presStyleCnt="0"/>
      <dgm:spPr/>
    </dgm:pt>
    <dgm:pt modelId="{F23480B4-5875-4227-A159-6D16F754562E}" type="pres">
      <dgm:prSet presAssocID="{9A6F17F1-F39C-4A6A-BC93-2DB748481F5C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027F87-A50A-4ADD-85B9-38EFBEF23407}" type="pres">
      <dgm:prSet presAssocID="{9A6F17F1-F39C-4A6A-BC93-2DB748481F5C}" presName="desTx" presStyleLbl="revTx" presStyleIdx="5" presStyleCnt="6">
        <dgm:presLayoutVars/>
      </dgm:prSet>
      <dgm:spPr/>
      <dgm:t>
        <a:bodyPr/>
        <a:lstStyle/>
        <a:p>
          <a:endParaRPr lang="en-US"/>
        </a:p>
      </dgm:t>
    </dgm:pt>
  </dgm:ptLst>
  <dgm:cxnLst>
    <dgm:cxn modelId="{36FF5C46-0C13-4594-996F-BC651AD176EF}" srcId="{9A6F17F1-F39C-4A6A-BC93-2DB748481F5C}" destId="{B8307960-7EA9-4166-99F6-A7D9BC441860}" srcOrd="0" destOrd="0" parTransId="{A0234FFF-A26C-4CA8-84A1-801E3313F38E}" sibTransId="{F69211CA-543A-4B69-8AC1-7F74592EAFB7}"/>
    <dgm:cxn modelId="{2596407F-BDA8-4787-AE05-DE82D63CC50B}" type="presOf" srcId="{25F7388C-3627-46A3-AE9C-80E449584323}" destId="{81FBC663-1C96-441E-ABE4-C924076861F4}" srcOrd="0" destOrd="0" presId="urn:microsoft.com/office/officeart/2018/2/layout/IconVerticalSolidList"/>
    <dgm:cxn modelId="{2A7C0293-412F-4CBF-8A11-F27E862EA163}" srcId="{25F7388C-3627-46A3-AE9C-80E449584323}" destId="{5C807979-4508-4472-8F34-8C34DBAEC5D3}" srcOrd="0" destOrd="0" parTransId="{00419891-82F3-4190-947F-1589C2C3177A}" sibTransId="{D631B8FE-2DE2-4888-A6AE-BA3950346CB0}"/>
    <dgm:cxn modelId="{0989D2CE-5116-4AD5-B451-E1A0266623FC}" srcId="{87B917E0-0C25-4265-A492-7BED443B363A}" destId="{B90E1928-8B93-4EF8-8A85-23BC3E21A3CC}" srcOrd="0" destOrd="0" parTransId="{6644707E-E892-422D-804D-1121BAEB845B}" sibTransId="{B63EE4FB-FE80-46E4-9F23-AD710DD21993}"/>
    <dgm:cxn modelId="{768EB896-26A2-45A6-A757-0C5016C3E0AC}" type="presOf" srcId="{5C807979-4508-4472-8F34-8C34DBAEC5D3}" destId="{8CCBC557-BE6E-4081-BCD5-D4D2DAA06DB9}" srcOrd="0" destOrd="0" presId="urn:microsoft.com/office/officeart/2018/2/layout/IconVerticalSolidList"/>
    <dgm:cxn modelId="{0B361B6E-EA06-45DC-88B7-6C0C16C1615A}" type="presOf" srcId="{87B917E0-0C25-4265-A492-7BED443B363A}" destId="{D51053CD-23DF-42AC-B6AA-8F5D32843B04}" srcOrd="0" destOrd="0" presId="urn:microsoft.com/office/officeart/2018/2/layout/IconVerticalSolidList"/>
    <dgm:cxn modelId="{51BAD5AA-1D9C-43CE-B674-67636237A012}" srcId="{5C807979-4508-4472-8F34-8C34DBAEC5D3}" destId="{44B2C358-8849-4C2F-B95D-E35131B38859}" srcOrd="0" destOrd="0" parTransId="{61C68396-54B4-49A5-B5FE-BA3C7E5FAC7B}" sibTransId="{3A28728C-3DEB-4777-B59C-0B0945A9265A}"/>
    <dgm:cxn modelId="{4B98D9E0-9237-410B-AE76-09DD46AC91D4}" type="presOf" srcId="{B8307960-7EA9-4166-99F6-A7D9BC441860}" destId="{E3027F87-A50A-4ADD-85B9-38EFBEF23407}" srcOrd="0" destOrd="0" presId="urn:microsoft.com/office/officeart/2018/2/layout/IconVerticalSolidList"/>
    <dgm:cxn modelId="{72A6DDE8-7793-41C3-A446-BD484D50443F}" type="presOf" srcId="{44B2C358-8849-4C2F-B95D-E35131B38859}" destId="{5707E748-ED82-43F0-8B28-FE05949B5DA0}" srcOrd="0" destOrd="0" presId="urn:microsoft.com/office/officeart/2018/2/layout/IconVerticalSolidList"/>
    <dgm:cxn modelId="{D8EB157B-5F40-43BC-94F4-C4F9F20A47CD}" type="presOf" srcId="{B90E1928-8B93-4EF8-8A85-23BC3E21A3CC}" destId="{133FEAE7-0DE7-49F1-881A-BB95EE86E7AC}" srcOrd="0" destOrd="0" presId="urn:microsoft.com/office/officeart/2018/2/layout/IconVerticalSolidList"/>
    <dgm:cxn modelId="{D276DB4F-030C-44DE-A004-65D513ED4FDF}" srcId="{25F7388C-3627-46A3-AE9C-80E449584323}" destId="{87B917E0-0C25-4265-A492-7BED443B363A}" srcOrd="1" destOrd="0" parTransId="{7D3C090D-D4C2-4B81-92AC-77E3CD092A61}" sibTransId="{9BB8EC5F-41C5-4848-B43F-9334871789E4}"/>
    <dgm:cxn modelId="{C7B0FC86-2D56-4297-B35B-0BE2BDECD503}" srcId="{25F7388C-3627-46A3-AE9C-80E449584323}" destId="{9A6F17F1-F39C-4A6A-BC93-2DB748481F5C}" srcOrd="2" destOrd="0" parTransId="{38708925-4D19-4323-81BA-D579FB168C7F}" sibTransId="{3E8A0A73-C5EF-4B25-99F1-81DAAB698110}"/>
    <dgm:cxn modelId="{755C4C1E-1827-4A1F-9976-B738F2789A1A}" type="presOf" srcId="{9A6F17F1-F39C-4A6A-BC93-2DB748481F5C}" destId="{F23480B4-5875-4227-A159-6D16F754562E}" srcOrd="0" destOrd="0" presId="urn:microsoft.com/office/officeart/2018/2/layout/IconVerticalSolidList"/>
    <dgm:cxn modelId="{0B236EAB-C433-4615-AD3F-96BDE4F7C1A8}" type="presParOf" srcId="{81FBC663-1C96-441E-ABE4-C924076861F4}" destId="{E0EE3C44-9F61-4F04-A125-732A25701A40}" srcOrd="0" destOrd="0" presId="urn:microsoft.com/office/officeart/2018/2/layout/IconVerticalSolidList"/>
    <dgm:cxn modelId="{DAC78545-1E6F-4274-935E-FA9C0689EAC6}" type="presParOf" srcId="{E0EE3C44-9F61-4F04-A125-732A25701A40}" destId="{C0AC77F2-E65D-4FDD-AD58-0BA3A19A8AF5}" srcOrd="0" destOrd="0" presId="urn:microsoft.com/office/officeart/2018/2/layout/IconVerticalSolidList"/>
    <dgm:cxn modelId="{737A5A8F-5564-4BE7-9A9F-4F4C69A80CC2}" type="presParOf" srcId="{E0EE3C44-9F61-4F04-A125-732A25701A40}" destId="{2AB11E7F-7F5B-4EDE-A9E9-8DAB135CCA9E}" srcOrd="1" destOrd="0" presId="urn:microsoft.com/office/officeart/2018/2/layout/IconVerticalSolidList"/>
    <dgm:cxn modelId="{D9A89964-3AE6-45E5-BC30-1554111DCB14}" type="presParOf" srcId="{E0EE3C44-9F61-4F04-A125-732A25701A40}" destId="{46DC82A8-FDD1-4E91-9706-3E69BD67CBBB}" srcOrd="2" destOrd="0" presId="urn:microsoft.com/office/officeart/2018/2/layout/IconVerticalSolidList"/>
    <dgm:cxn modelId="{E62421D1-5F92-4D19-A3D8-F01CA520B826}" type="presParOf" srcId="{E0EE3C44-9F61-4F04-A125-732A25701A40}" destId="{8CCBC557-BE6E-4081-BCD5-D4D2DAA06DB9}" srcOrd="3" destOrd="0" presId="urn:microsoft.com/office/officeart/2018/2/layout/IconVerticalSolidList"/>
    <dgm:cxn modelId="{04BADD4A-E4FA-4276-ACD6-B7ACD322C4BC}" type="presParOf" srcId="{E0EE3C44-9F61-4F04-A125-732A25701A40}" destId="{5707E748-ED82-43F0-8B28-FE05949B5DA0}" srcOrd="4" destOrd="0" presId="urn:microsoft.com/office/officeart/2018/2/layout/IconVerticalSolidList"/>
    <dgm:cxn modelId="{0D2BA2EE-71BB-4C9A-A184-BA32EE976DDA}" type="presParOf" srcId="{81FBC663-1C96-441E-ABE4-C924076861F4}" destId="{276E9CE0-7B88-4DF9-B15D-602BFCA8D5AE}" srcOrd="1" destOrd="0" presId="urn:microsoft.com/office/officeart/2018/2/layout/IconVerticalSolidList"/>
    <dgm:cxn modelId="{3D730777-51E0-401A-9E01-99BF4B6CFFAD}" type="presParOf" srcId="{81FBC663-1C96-441E-ABE4-C924076861F4}" destId="{A40B4479-D1CA-4634-8F47-8AF5F4E95E73}" srcOrd="2" destOrd="0" presId="urn:microsoft.com/office/officeart/2018/2/layout/IconVerticalSolidList"/>
    <dgm:cxn modelId="{E3EF55FB-785A-4715-8D1D-0608B15C58BE}" type="presParOf" srcId="{A40B4479-D1CA-4634-8F47-8AF5F4E95E73}" destId="{4AA54F47-0935-410D-88D1-80F0E3C1EC76}" srcOrd="0" destOrd="0" presId="urn:microsoft.com/office/officeart/2018/2/layout/IconVerticalSolidList"/>
    <dgm:cxn modelId="{FADB65D2-89B4-4BE6-95DE-FC2BAA735568}" type="presParOf" srcId="{A40B4479-D1CA-4634-8F47-8AF5F4E95E73}" destId="{CEBD13B9-72E4-4E1C-BA40-1BBFE161FCCD}" srcOrd="1" destOrd="0" presId="urn:microsoft.com/office/officeart/2018/2/layout/IconVerticalSolidList"/>
    <dgm:cxn modelId="{EAD56946-BDD0-450F-87B9-BC7E3DE97B3C}" type="presParOf" srcId="{A40B4479-D1CA-4634-8F47-8AF5F4E95E73}" destId="{356E337F-C558-41DB-8884-F0C459E075C6}" srcOrd="2" destOrd="0" presId="urn:microsoft.com/office/officeart/2018/2/layout/IconVerticalSolidList"/>
    <dgm:cxn modelId="{9F35A5D4-DF43-41FC-8966-43FDF310D36C}" type="presParOf" srcId="{A40B4479-D1CA-4634-8F47-8AF5F4E95E73}" destId="{D51053CD-23DF-42AC-B6AA-8F5D32843B04}" srcOrd="3" destOrd="0" presId="urn:microsoft.com/office/officeart/2018/2/layout/IconVerticalSolidList"/>
    <dgm:cxn modelId="{FF79C562-407E-4B34-8B03-6717B60E3099}" type="presParOf" srcId="{A40B4479-D1CA-4634-8F47-8AF5F4E95E73}" destId="{133FEAE7-0DE7-49F1-881A-BB95EE86E7AC}" srcOrd="4" destOrd="0" presId="urn:microsoft.com/office/officeart/2018/2/layout/IconVerticalSolidList"/>
    <dgm:cxn modelId="{B678F572-1DE8-4E9D-AF94-CE564F103E44}" type="presParOf" srcId="{81FBC663-1C96-441E-ABE4-C924076861F4}" destId="{2D59D0B2-9AB7-49FD-A2AB-9A0FA07F5F54}" srcOrd="3" destOrd="0" presId="urn:microsoft.com/office/officeart/2018/2/layout/IconVerticalSolidList"/>
    <dgm:cxn modelId="{13017776-559A-478C-9CD0-8F831D8E88E2}" type="presParOf" srcId="{81FBC663-1C96-441E-ABE4-C924076861F4}" destId="{EC45B360-4913-4284-861F-5ABBBB45A754}" srcOrd="4" destOrd="0" presId="urn:microsoft.com/office/officeart/2018/2/layout/IconVerticalSolidList"/>
    <dgm:cxn modelId="{17CF178A-BDE5-4934-B0F1-857455FD0C43}" type="presParOf" srcId="{EC45B360-4913-4284-861F-5ABBBB45A754}" destId="{1874B791-E2BF-479B-A494-FB18579E781B}" srcOrd="0" destOrd="0" presId="urn:microsoft.com/office/officeart/2018/2/layout/IconVerticalSolidList"/>
    <dgm:cxn modelId="{ACEAC27A-99E3-4100-B1E2-33078307927A}" type="presParOf" srcId="{EC45B360-4913-4284-861F-5ABBBB45A754}" destId="{CD973328-35F1-4528-9B65-F19F6CEFFBA0}" srcOrd="1" destOrd="0" presId="urn:microsoft.com/office/officeart/2018/2/layout/IconVerticalSolidList"/>
    <dgm:cxn modelId="{30665236-1D64-420F-9567-0F287B097B99}" type="presParOf" srcId="{EC45B360-4913-4284-861F-5ABBBB45A754}" destId="{E002A9F9-E9B9-42AB-B0F9-90B5484522BD}" srcOrd="2" destOrd="0" presId="urn:microsoft.com/office/officeart/2018/2/layout/IconVerticalSolidList"/>
    <dgm:cxn modelId="{1A4DDBCA-1707-477D-81D2-A466B20D40AC}" type="presParOf" srcId="{EC45B360-4913-4284-861F-5ABBBB45A754}" destId="{F23480B4-5875-4227-A159-6D16F754562E}" srcOrd="3" destOrd="0" presId="urn:microsoft.com/office/officeart/2018/2/layout/IconVerticalSolidList"/>
    <dgm:cxn modelId="{47AE2A62-A377-4373-B38E-BADD87ADE408}" type="presParOf" srcId="{EC45B360-4913-4284-861F-5ABBBB45A754}" destId="{E3027F87-A50A-4ADD-85B9-38EFBEF2340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F2396-E4F8-4184-96EC-DD19870717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3CB316-8A76-488D-AD4D-EF89EE32D9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Dietitians</a:t>
          </a:r>
          <a:r>
            <a:rPr lang="en-US" b="1">
              <a:latin typeface="Calibri Light" panose="020F0302020204030204"/>
            </a:rPr>
            <a:t> 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– discuss</a:t>
          </a:r>
          <a:r>
            <a:rPr lang="en-US">
              <a:solidFill>
                <a:srgbClr val="010000"/>
              </a:solidFill>
              <a:latin typeface="Calibri Light" panose="020F0302020204030204"/>
            </a:rPr>
            <a:t> nutritional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Calibri Light" panose="020F0302020204030204"/>
              <a:cs typeface="Calibri Light" panose="020F0302020204030204"/>
            </a:rPr>
            <a:t> issues and set goals towards mechanical eating</a:t>
          </a:r>
        </a:p>
      </dgm:t>
    </dgm:pt>
    <dgm:pt modelId="{78A91C41-2257-4921-A5A6-E93082F47A3F}" type="parTrans" cxnId="{609E94EB-1FD0-4C1A-BE6A-18A055BC9A14}">
      <dgm:prSet/>
      <dgm:spPr/>
      <dgm:t>
        <a:bodyPr/>
        <a:lstStyle/>
        <a:p>
          <a:endParaRPr lang="en-US"/>
        </a:p>
      </dgm:t>
    </dgm:pt>
    <dgm:pt modelId="{7180FAAB-A8B2-4877-8868-0EEBD7B19C11}" type="sibTrans" cxnId="{609E94EB-1FD0-4C1A-BE6A-18A055BC9A14}">
      <dgm:prSet/>
      <dgm:spPr/>
      <dgm:t>
        <a:bodyPr/>
        <a:lstStyle/>
        <a:p>
          <a:endParaRPr lang="en-US"/>
        </a:p>
      </dgm:t>
    </dgm:pt>
    <dgm:pt modelId="{61EC9576-0BD5-4F91-87D9-B9BFDEB1CA9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Therapist </a:t>
          </a:r>
          <a:r>
            <a:rPr lang="en-US">
              <a:latin typeface="Calibri Light" panose="020F0302020204030204"/>
            </a:rPr>
            <a:t>–work on setting eating disorder related goals and discuss psychosocial factors related to your recovery journey</a:t>
          </a:r>
          <a:endParaRPr lang="en-US"/>
        </a:p>
      </dgm:t>
    </dgm:pt>
    <dgm:pt modelId="{6B77042A-A1C8-4CD4-A608-E50C8A6CCDB4}" type="parTrans" cxnId="{44A8F77A-AE38-43F6-ADA8-4377C94466C2}">
      <dgm:prSet/>
      <dgm:spPr/>
      <dgm:t>
        <a:bodyPr/>
        <a:lstStyle/>
        <a:p>
          <a:endParaRPr lang="en-US"/>
        </a:p>
      </dgm:t>
    </dgm:pt>
    <dgm:pt modelId="{C1E50046-1851-441F-ACC2-3ABBEED844C1}" type="sibTrans" cxnId="{44A8F77A-AE38-43F6-ADA8-4377C94466C2}">
      <dgm:prSet/>
      <dgm:spPr/>
      <dgm:t>
        <a:bodyPr/>
        <a:lstStyle/>
        <a:p>
          <a:endParaRPr lang="en-US"/>
        </a:p>
      </dgm:t>
    </dgm:pt>
    <dgm:pt modelId="{AFB4BEC6-B45A-4CD5-B7DF-4C97561B2C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Nurse Practitioners</a:t>
          </a:r>
          <a:r>
            <a:rPr lang="en-US" b="1">
              <a:latin typeface="Calibri Light" panose="020F0302020204030204"/>
            </a:rPr>
            <a:t> </a:t>
          </a:r>
          <a:r>
            <a:rPr lang="en-US">
              <a:latin typeface="Calibri Light" panose="020F0302020204030204"/>
            </a:rPr>
            <a:t>–assess medical concerns related to the eating disorder (not to replace health care provider)</a:t>
          </a:r>
          <a:endParaRPr lang="en-US"/>
        </a:p>
      </dgm:t>
    </dgm:pt>
    <dgm:pt modelId="{56C17D4B-79DB-427C-AB58-A677E1982446}" type="parTrans" cxnId="{602FF663-FC30-4E79-840E-EBC7CC26C5BC}">
      <dgm:prSet/>
      <dgm:spPr/>
      <dgm:t>
        <a:bodyPr/>
        <a:lstStyle/>
        <a:p>
          <a:endParaRPr lang="en-US"/>
        </a:p>
      </dgm:t>
    </dgm:pt>
    <dgm:pt modelId="{4C05F214-0B66-4287-93A0-582283EFB823}" type="sibTrans" cxnId="{602FF663-FC30-4E79-840E-EBC7CC26C5BC}">
      <dgm:prSet/>
      <dgm:spPr/>
      <dgm:t>
        <a:bodyPr/>
        <a:lstStyle/>
        <a:p>
          <a:endParaRPr lang="en-US"/>
        </a:p>
      </dgm:t>
    </dgm:pt>
    <dgm:pt modelId="{51218D0D-426A-4C07-8E74-C0EEA44A34D3}" type="pres">
      <dgm:prSet presAssocID="{F3EF2396-E4F8-4184-96EC-DD19870717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9EF1-40FB-4A8C-BB85-345EB2628281}" type="pres">
      <dgm:prSet presAssocID="{663CB316-8A76-488D-AD4D-EF89EE32D98E}" presName="compNode" presStyleCnt="0"/>
      <dgm:spPr/>
    </dgm:pt>
    <dgm:pt modelId="{D6BC9875-DE99-42DC-AC9E-F988231091CD}" type="pres">
      <dgm:prSet presAssocID="{663CB316-8A76-488D-AD4D-EF89EE32D98E}" presName="bgRect" presStyleLbl="bgShp" presStyleIdx="0" presStyleCnt="3"/>
      <dgm:spPr/>
    </dgm:pt>
    <dgm:pt modelId="{9B15B4E1-87E1-48F1-8924-87D77E29E99F}" type="pres">
      <dgm:prSet presAssocID="{663CB316-8A76-488D-AD4D-EF89EE32D9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A0793F72-7851-4A27-9BBB-3D8D8846D3A1}" type="pres">
      <dgm:prSet presAssocID="{663CB316-8A76-488D-AD4D-EF89EE32D98E}" presName="spaceRect" presStyleCnt="0"/>
      <dgm:spPr/>
    </dgm:pt>
    <dgm:pt modelId="{D26734B3-F4CE-4AC3-BABE-E0AD7552F641}" type="pres">
      <dgm:prSet presAssocID="{663CB316-8A76-488D-AD4D-EF89EE32D98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CD2FFA-3353-48FA-8372-36BE83AA6B63}" type="pres">
      <dgm:prSet presAssocID="{7180FAAB-A8B2-4877-8868-0EEBD7B19C11}" presName="sibTrans" presStyleCnt="0"/>
      <dgm:spPr/>
    </dgm:pt>
    <dgm:pt modelId="{1D794163-2352-4270-8523-36DD233C01D3}" type="pres">
      <dgm:prSet presAssocID="{61EC9576-0BD5-4F91-87D9-B9BFDEB1CA9A}" presName="compNode" presStyleCnt="0"/>
      <dgm:spPr/>
    </dgm:pt>
    <dgm:pt modelId="{871E1DB4-184F-4093-833A-682D9EF018C4}" type="pres">
      <dgm:prSet presAssocID="{61EC9576-0BD5-4F91-87D9-B9BFDEB1CA9A}" presName="bgRect" presStyleLbl="bgShp" presStyleIdx="1" presStyleCnt="3"/>
      <dgm:spPr/>
    </dgm:pt>
    <dgm:pt modelId="{471A3FF5-F479-494E-AE89-A5E00818A2AA}" type="pres">
      <dgm:prSet presAssocID="{61EC9576-0BD5-4F91-87D9-B9BFDEB1CA9A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298C5D0-0064-48E7-A5C4-2057292F08CF}" type="pres">
      <dgm:prSet presAssocID="{61EC9576-0BD5-4F91-87D9-B9BFDEB1CA9A}" presName="spaceRect" presStyleCnt="0"/>
      <dgm:spPr/>
    </dgm:pt>
    <dgm:pt modelId="{A98672CA-4DB8-4ECF-A03B-0CDD7CDD6695}" type="pres">
      <dgm:prSet presAssocID="{61EC9576-0BD5-4F91-87D9-B9BFDEB1CA9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ADCCAFA-D9C4-4549-92C1-8007DC908C2F}" type="pres">
      <dgm:prSet presAssocID="{C1E50046-1851-441F-ACC2-3ABBEED844C1}" presName="sibTrans" presStyleCnt="0"/>
      <dgm:spPr/>
    </dgm:pt>
    <dgm:pt modelId="{A755ECB8-95B5-427E-88A3-5493F760546F}" type="pres">
      <dgm:prSet presAssocID="{AFB4BEC6-B45A-4CD5-B7DF-4C97561B2C26}" presName="compNode" presStyleCnt="0"/>
      <dgm:spPr/>
    </dgm:pt>
    <dgm:pt modelId="{ACF66DA9-6E44-4B58-AFDE-5D0FC779B5AA}" type="pres">
      <dgm:prSet presAssocID="{AFB4BEC6-B45A-4CD5-B7DF-4C97561B2C26}" presName="bgRect" presStyleLbl="bgShp" presStyleIdx="2" presStyleCnt="3"/>
      <dgm:spPr/>
    </dgm:pt>
    <dgm:pt modelId="{98F0B23E-E8EB-4C62-9DE5-E8169A95B638}" type="pres">
      <dgm:prSet presAssocID="{AFB4BEC6-B45A-4CD5-B7DF-4C97561B2C26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569E450-2992-4BF5-ADDE-9BDBB55DC14C}" type="pres">
      <dgm:prSet presAssocID="{AFB4BEC6-B45A-4CD5-B7DF-4C97561B2C26}" presName="spaceRect" presStyleCnt="0"/>
      <dgm:spPr/>
    </dgm:pt>
    <dgm:pt modelId="{B62CB4D6-3CCC-43DF-946A-0C87224919E1}" type="pres">
      <dgm:prSet presAssocID="{AFB4BEC6-B45A-4CD5-B7DF-4C97561B2C2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1FA33-107B-4A30-A984-5330B4B22FCB}" type="presOf" srcId="{663CB316-8A76-488D-AD4D-EF89EE32D98E}" destId="{D26734B3-F4CE-4AC3-BABE-E0AD7552F641}" srcOrd="0" destOrd="0" presId="urn:microsoft.com/office/officeart/2018/2/layout/IconVerticalSolidList"/>
    <dgm:cxn modelId="{FD783C53-6128-4582-A4AB-1ABABF839EF9}" type="presOf" srcId="{AFB4BEC6-B45A-4CD5-B7DF-4C97561B2C26}" destId="{B62CB4D6-3CCC-43DF-946A-0C87224919E1}" srcOrd="0" destOrd="0" presId="urn:microsoft.com/office/officeart/2018/2/layout/IconVerticalSolidList"/>
    <dgm:cxn modelId="{1498FD46-B1E9-446D-81DB-3134AF8C6DA3}" type="presOf" srcId="{61EC9576-0BD5-4F91-87D9-B9BFDEB1CA9A}" destId="{A98672CA-4DB8-4ECF-A03B-0CDD7CDD6695}" srcOrd="0" destOrd="0" presId="urn:microsoft.com/office/officeart/2018/2/layout/IconVerticalSolidList"/>
    <dgm:cxn modelId="{44A8F77A-AE38-43F6-ADA8-4377C94466C2}" srcId="{F3EF2396-E4F8-4184-96EC-DD198707176D}" destId="{61EC9576-0BD5-4F91-87D9-B9BFDEB1CA9A}" srcOrd="1" destOrd="0" parTransId="{6B77042A-A1C8-4CD4-A608-E50C8A6CCDB4}" sibTransId="{C1E50046-1851-441F-ACC2-3ABBEED844C1}"/>
    <dgm:cxn modelId="{602FF663-FC30-4E79-840E-EBC7CC26C5BC}" srcId="{F3EF2396-E4F8-4184-96EC-DD198707176D}" destId="{AFB4BEC6-B45A-4CD5-B7DF-4C97561B2C26}" srcOrd="2" destOrd="0" parTransId="{56C17D4B-79DB-427C-AB58-A677E1982446}" sibTransId="{4C05F214-0B66-4287-93A0-582283EFB823}"/>
    <dgm:cxn modelId="{609E94EB-1FD0-4C1A-BE6A-18A055BC9A14}" srcId="{F3EF2396-E4F8-4184-96EC-DD198707176D}" destId="{663CB316-8A76-488D-AD4D-EF89EE32D98E}" srcOrd="0" destOrd="0" parTransId="{78A91C41-2257-4921-A5A6-E93082F47A3F}" sibTransId="{7180FAAB-A8B2-4877-8868-0EEBD7B19C11}"/>
    <dgm:cxn modelId="{54ECC920-B787-403D-B5E2-97E6CCD16F50}" type="presOf" srcId="{F3EF2396-E4F8-4184-96EC-DD198707176D}" destId="{51218D0D-426A-4C07-8E74-C0EEA44A34D3}" srcOrd="0" destOrd="0" presId="urn:microsoft.com/office/officeart/2018/2/layout/IconVerticalSolidList"/>
    <dgm:cxn modelId="{A4DA3562-3590-45C4-947C-1A18C01CC19C}" type="presParOf" srcId="{51218D0D-426A-4C07-8E74-C0EEA44A34D3}" destId="{89429EF1-40FB-4A8C-BB85-345EB2628281}" srcOrd="0" destOrd="0" presId="urn:microsoft.com/office/officeart/2018/2/layout/IconVerticalSolidList"/>
    <dgm:cxn modelId="{797CA379-65C4-456B-BA5E-FBC00589AFEC}" type="presParOf" srcId="{89429EF1-40FB-4A8C-BB85-345EB2628281}" destId="{D6BC9875-DE99-42DC-AC9E-F988231091CD}" srcOrd="0" destOrd="0" presId="urn:microsoft.com/office/officeart/2018/2/layout/IconVerticalSolidList"/>
    <dgm:cxn modelId="{224C8085-0817-4AE4-9EF6-1FE881CDF772}" type="presParOf" srcId="{89429EF1-40FB-4A8C-BB85-345EB2628281}" destId="{9B15B4E1-87E1-48F1-8924-87D77E29E99F}" srcOrd="1" destOrd="0" presId="urn:microsoft.com/office/officeart/2018/2/layout/IconVerticalSolidList"/>
    <dgm:cxn modelId="{B94EFB7B-46FD-4355-BCFB-B9B5F967ABD5}" type="presParOf" srcId="{89429EF1-40FB-4A8C-BB85-345EB2628281}" destId="{A0793F72-7851-4A27-9BBB-3D8D8846D3A1}" srcOrd="2" destOrd="0" presId="urn:microsoft.com/office/officeart/2018/2/layout/IconVerticalSolidList"/>
    <dgm:cxn modelId="{2CDCAB7D-F5DB-4765-897E-07B7CDA838CF}" type="presParOf" srcId="{89429EF1-40FB-4A8C-BB85-345EB2628281}" destId="{D26734B3-F4CE-4AC3-BABE-E0AD7552F641}" srcOrd="3" destOrd="0" presId="urn:microsoft.com/office/officeart/2018/2/layout/IconVerticalSolidList"/>
    <dgm:cxn modelId="{AFA08D46-A6BF-497E-8F5C-A42996E52E4E}" type="presParOf" srcId="{51218D0D-426A-4C07-8E74-C0EEA44A34D3}" destId="{B1CD2FFA-3353-48FA-8372-36BE83AA6B63}" srcOrd="1" destOrd="0" presId="urn:microsoft.com/office/officeart/2018/2/layout/IconVerticalSolidList"/>
    <dgm:cxn modelId="{FA964605-9B02-4000-A065-19889EB4C331}" type="presParOf" srcId="{51218D0D-426A-4C07-8E74-C0EEA44A34D3}" destId="{1D794163-2352-4270-8523-36DD233C01D3}" srcOrd="2" destOrd="0" presId="urn:microsoft.com/office/officeart/2018/2/layout/IconVerticalSolidList"/>
    <dgm:cxn modelId="{6B5F2122-0D29-4C0F-926C-FDBE481B4067}" type="presParOf" srcId="{1D794163-2352-4270-8523-36DD233C01D3}" destId="{871E1DB4-184F-4093-833A-682D9EF018C4}" srcOrd="0" destOrd="0" presId="urn:microsoft.com/office/officeart/2018/2/layout/IconVerticalSolidList"/>
    <dgm:cxn modelId="{FDE22F8B-C9F4-49CA-A7FB-46BCE2D78DE4}" type="presParOf" srcId="{1D794163-2352-4270-8523-36DD233C01D3}" destId="{471A3FF5-F479-494E-AE89-A5E00818A2AA}" srcOrd="1" destOrd="0" presId="urn:microsoft.com/office/officeart/2018/2/layout/IconVerticalSolidList"/>
    <dgm:cxn modelId="{51B1A474-55BB-40A5-9581-5A933AF56A38}" type="presParOf" srcId="{1D794163-2352-4270-8523-36DD233C01D3}" destId="{E298C5D0-0064-48E7-A5C4-2057292F08CF}" srcOrd="2" destOrd="0" presId="urn:microsoft.com/office/officeart/2018/2/layout/IconVerticalSolidList"/>
    <dgm:cxn modelId="{7A4DB597-5938-4FA2-AE15-A1B91F906F06}" type="presParOf" srcId="{1D794163-2352-4270-8523-36DD233C01D3}" destId="{A98672CA-4DB8-4ECF-A03B-0CDD7CDD6695}" srcOrd="3" destOrd="0" presId="urn:microsoft.com/office/officeart/2018/2/layout/IconVerticalSolidList"/>
    <dgm:cxn modelId="{9AAC9911-358C-4ACC-A117-31EA32275329}" type="presParOf" srcId="{51218D0D-426A-4C07-8E74-C0EEA44A34D3}" destId="{FADCCAFA-D9C4-4549-92C1-8007DC908C2F}" srcOrd="3" destOrd="0" presId="urn:microsoft.com/office/officeart/2018/2/layout/IconVerticalSolidList"/>
    <dgm:cxn modelId="{F6BC01DA-ADD7-48C7-8D2E-4AB82DD1E789}" type="presParOf" srcId="{51218D0D-426A-4C07-8E74-C0EEA44A34D3}" destId="{A755ECB8-95B5-427E-88A3-5493F760546F}" srcOrd="4" destOrd="0" presId="urn:microsoft.com/office/officeart/2018/2/layout/IconVerticalSolidList"/>
    <dgm:cxn modelId="{A0245033-0826-40A4-9176-55DF3BCAD586}" type="presParOf" srcId="{A755ECB8-95B5-427E-88A3-5493F760546F}" destId="{ACF66DA9-6E44-4B58-AFDE-5D0FC779B5AA}" srcOrd="0" destOrd="0" presId="urn:microsoft.com/office/officeart/2018/2/layout/IconVerticalSolidList"/>
    <dgm:cxn modelId="{0DD4ACA5-AFCD-46B5-B9EF-035256E7E3F7}" type="presParOf" srcId="{A755ECB8-95B5-427E-88A3-5493F760546F}" destId="{98F0B23E-E8EB-4C62-9DE5-E8169A95B638}" srcOrd="1" destOrd="0" presId="urn:microsoft.com/office/officeart/2018/2/layout/IconVerticalSolidList"/>
    <dgm:cxn modelId="{9AAD8031-6031-41FC-BE56-0BBD9AA5E521}" type="presParOf" srcId="{A755ECB8-95B5-427E-88A3-5493F760546F}" destId="{5569E450-2992-4BF5-ADDE-9BDBB55DC14C}" srcOrd="2" destOrd="0" presId="urn:microsoft.com/office/officeart/2018/2/layout/IconVerticalSolidList"/>
    <dgm:cxn modelId="{C99E8DAE-92D0-46D8-90B9-0357617EB9E5}" type="presParOf" srcId="{A755ECB8-95B5-427E-88A3-5493F760546F}" destId="{B62CB4D6-3CCC-43DF-946A-0C87224919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04C4C-CECD-4FCF-8BBA-1E735D2CE0F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A58D8A-C7B8-4547-B5FC-0C53CACC2F77}">
      <dgm:prSet/>
      <dgm:spPr/>
      <dgm:t>
        <a:bodyPr/>
        <a:lstStyle/>
        <a:p>
          <a:pPr rtl="0"/>
          <a:r>
            <a:rPr lang="en-US"/>
            <a:t>Restrictive</a:t>
          </a:r>
          <a:r>
            <a:rPr lang="en-US">
              <a:latin typeface="Calibri Light" panose="020F0302020204030204"/>
            </a:rPr>
            <a:t> (Symptomatic)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Eating</a:t>
          </a:r>
          <a:endParaRPr lang="en-US"/>
        </a:p>
      </dgm:t>
    </dgm:pt>
    <dgm:pt modelId="{07B01578-E07B-413A-A4AF-504BAFDE03F5}" type="parTrans" cxnId="{26F7EF3D-17D2-42D0-922C-BDDFAC89652C}">
      <dgm:prSet/>
      <dgm:spPr/>
      <dgm:t>
        <a:bodyPr/>
        <a:lstStyle/>
        <a:p>
          <a:endParaRPr lang="en-US"/>
        </a:p>
      </dgm:t>
    </dgm:pt>
    <dgm:pt modelId="{52B8C788-45D5-400B-B35F-BDADCD6B945F}" type="sibTrans" cxnId="{26F7EF3D-17D2-42D0-922C-BDDFAC89652C}">
      <dgm:prSet phldrT="1" phldr="0"/>
      <dgm:spPr/>
      <dgm:t>
        <a:bodyPr/>
        <a:lstStyle/>
        <a:p>
          <a:endParaRPr lang="en-US"/>
        </a:p>
      </dgm:t>
    </dgm:pt>
    <dgm:pt modelId="{79A29D38-ECC4-489D-BC8F-3ED9F6F75B82}">
      <dgm:prSet/>
      <dgm:spPr/>
      <dgm:t>
        <a:bodyPr/>
        <a:lstStyle/>
        <a:p>
          <a:pPr rtl="0"/>
          <a:r>
            <a:rPr lang="en-US"/>
            <a:t>Mechanical Eating</a:t>
          </a:r>
          <a:endParaRPr lang="en-US">
            <a:latin typeface="Calibri Light" panose="020F0302020204030204"/>
          </a:endParaRPr>
        </a:p>
      </dgm:t>
    </dgm:pt>
    <dgm:pt modelId="{BDF1596F-28F5-473B-87A5-5E278FB91557}" type="parTrans" cxnId="{86CA8020-7543-4544-8C28-ED7C7839B9A4}">
      <dgm:prSet/>
      <dgm:spPr/>
      <dgm:t>
        <a:bodyPr/>
        <a:lstStyle/>
        <a:p>
          <a:endParaRPr lang="en-US"/>
        </a:p>
      </dgm:t>
    </dgm:pt>
    <dgm:pt modelId="{14E4E323-5A4B-4322-A0C8-1C802376D6CA}" type="sibTrans" cxnId="{86CA8020-7543-4544-8C28-ED7C7839B9A4}">
      <dgm:prSet phldrT="2" phldr="0"/>
      <dgm:spPr/>
      <dgm:t>
        <a:bodyPr/>
        <a:lstStyle/>
        <a:p>
          <a:endParaRPr lang="en-US"/>
        </a:p>
      </dgm:t>
    </dgm:pt>
    <dgm:pt modelId="{1EA09049-B0E9-4BDC-BA84-C70DC6A05D83}">
      <dgm:prSet/>
      <dgm:spPr/>
      <dgm:t>
        <a:bodyPr/>
        <a:lstStyle/>
        <a:p>
          <a:r>
            <a:rPr lang="en-US"/>
            <a:t>Intuitive Eating</a:t>
          </a:r>
        </a:p>
      </dgm:t>
    </dgm:pt>
    <dgm:pt modelId="{A06A0C11-E5CD-4CDF-934B-99FA9236AE3E}" type="parTrans" cxnId="{1176A0E1-D1D0-44D1-BDB1-40476F05B493}">
      <dgm:prSet/>
      <dgm:spPr/>
      <dgm:t>
        <a:bodyPr/>
        <a:lstStyle/>
        <a:p>
          <a:endParaRPr lang="en-US"/>
        </a:p>
      </dgm:t>
    </dgm:pt>
    <dgm:pt modelId="{4968315A-C171-41D2-AF53-55117ADB95EE}" type="sibTrans" cxnId="{1176A0E1-D1D0-44D1-BDB1-40476F05B493}">
      <dgm:prSet phldrT="3" phldr="0"/>
      <dgm:spPr/>
      <dgm:t>
        <a:bodyPr/>
        <a:lstStyle/>
        <a:p>
          <a:endParaRPr lang="en-US"/>
        </a:p>
      </dgm:t>
    </dgm:pt>
    <dgm:pt modelId="{3F9209A1-FB80-4ED4-8AB2-735D696EFC4B}">
      <dgm:prSet phldr="0"/>
      <dgm:spPr/>
      <dgm:t>
        <a:bodyPr/>
        <a:lstStyle/>
        <a:p>
          <a:pPr algn="l" rtl="0"/>
          <a:r>
            <a:rPr lang="en-US"/>
            <a:t>• Difficult to eat</a:t>
          </a:r>
          <a:r>
            <a:rPr lang="en-US">
              <a:latin typeface="Calibri Light" panose="020F0302020204030204"/>
            </a:rPr>
            <a:t> out or to eat with friends and family</a:t>
          </a:r>
          <a:endParaRPr lang="en-US"/>
        </a:p>
      </dgm:t>
    </dgm:pt>
    <dgm:pt modelId="{31D1196A-888E-4F67-B8B7-26D7BC7417A4}" type="parTrans" cxnId="{35EF7D9F-F85E-47EF-A3E6-0E89136447FE}">
      <dgm:prSet/>
      <dgm:spPr/>
    </dgm:pt>
    <dgm:pt modelId="{E85546F6-D9BA-4AE1-99C1-C2E735320BD6}" type="sibTrans" cxnId="{35EF7D9F-F85E-47EF-A3E6-0E89136447FE}">
      <dgm:prSet/>
      <dgm:spPr/>
      <dgm:t>
        <a:bodyPr/>
        <a:lstStyle/>
        <a:p>
          <a:endParaRPr lang="en-US"/>
        </a:p>
      </dgm:t>
    </dgm:pt>
    <dgm:pt modelId="{15DA6892-54FE-407D-BBA2-75F300ADCB84}">
      <dgm:prSet phldr="0"/>
      <dgm:spPr/>
      <dgm:t>
        <a:bodyPr/>
        <a:lstStyle/>
        <a:p>
          <a:pPr algn="l" rtl="0"/>
          <a:r>
            <a:rPr lang="en-US"/>
            <a:t>•Listening to external cues</a:t>
          </a:r>
          <a:r>
            <a:rPr lang="en-US">
              <a:latin typeface="Calibri Light" panose="020F0302020204030204"/>
            </a:rPr>
            <a:t>, such as fad diets</a:t>
          </a:r>
          <a:endParaRPr lang="en-US"/>
        </a:p>
      </dgm:t>
    </dgm:pt>
    <dgm:pt modelId="{7EF55DC7-C69A-4068-BFFC-377CB5561FE0}" type="parTrans" cxnId="{AF2A3CCB-5263-443D-96A2-5D6B11C0F4BE}">
      <dgm:prSet/>
      <dgm:spPr/>
    </dgm:pt>
    <dgm:pt modelId="{4610C74E-5BAA-479F-9649-BDC8F0AD42E1}" type="sibTrans" cxnId="{AF2A3CCB-5263-443D-96A2-5D6B11C0F4BE}">
      <dgm:prSet/>
      <dgm:spPr/>
      <dgm:t>
        <a:bodyPr/>
        <a:lstStyle/>
        <a:p>
          <a:endParaRPr lang="en-US"/>
        </a:p>
      </dgm:t>
    </dgm:pt>
    <dgm:pt modelId="{6F5C90FB-0A6C-41FA-B132-3CF5F6AE94C8}">
      <dgm:prSet phldr="0"/>
      <dgm:spPr/>
      <dgm:t>
        <a:bodyPr/>
        <a:lstStyle/>
        <a:p>
          <a:pPr algn="l" rtl="0"/>
          <a:r>
            <a:rPr lang="en-US"/>
            <a:t>•Avoiding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specific</a:t>
          </a:r>
          <a:r>
            <a:rPr lang="en-US">
              <a:latin typeface="Calibri Light" panose="020F0302020204030204"/>
            </a:rPr>
            <a:t>  or broad categories of food</a:t>
          </a:r>
          <a:endParaRPr lang="en-US"/>
        </a:p>
      </dgm:t>
    </dgm:pt>
    <dgm:pt modelId="{5C3D2685-E7D3-4520-8167-014641281063}" type="parTrans" cxnId="{C6094CA6-526D-41DA-A524-3AC5049F88ED}">
      <dgm:prSet/>
      <dgm:spPr/>
    </dgm:pt>
    <dgm:pt modelId="{14492953-F3F2-495F-8EB4-64D73AC991BC}" type="sibTrans" cxnId="{C6094CA6-526D-41DA-A524-3AC5049F88ED}">
      <dgm:prSet/>
      <dgm:spPr/>
      <dgm:t>
        <a:bodyPr/>
        <a:lstStyle/>
        <a:p>
          <a:endParaRPr lang="en-US"/>
        </a:p>
      </dgm:t>
    </dgm:pt>
    <dgm:pt modelId="{BAB2E6A0-B97C-4546-ACD7-E7B375E5B60A}">
      <dgm:prSet phldr="0"/>
      <dgm:spPr/>
      <dgm:t>
        <a:bodyPr/>
        <a:lstStyle/>
        <a:p>
          <a:pPr algn="l" rtl="0"/>
          <a:r>
            <a:rPr lang="en-US"/>
            <a:t>•</a:t>
          </a:r>
          <a:r>
            <a:rPr lang="en-US">
              <a:latin typeface="Calibri Light" panose="020F0302020204030204"/>
            </a:rPr>
            <a:t>Choosing diet</a:t>
          </a:r>
          <a:r>
            <a:rPr lang="en-US"/>
            <a:t> foods</a:t>
          </a:r>
        </a:p>
      </dgm:t>
    </dgm:pt>
    <dgm:pt modelId="{DCD300AE-930C-47DE-94A6-BE41E7366F0A}" type="parTrans" cxnId="{12B1116F-C063-46ED-9674-1D470769A88C}">
      <dgm:prSet/>
      <dgm:spPr/>
    </dgm:pt>
    <dgm:pt modelId="{D03A2CAC-F405-4EB3-BC20-6119217D325C}" type="sibTrans" cxnId="{12B1116F-C063-46ED-9674-1D470769A88C}">
      <dgm:prSet/>
      <dgm:spPr/>
      <dgm:t>
        <a:bodyPr/>
        <a:lstStyle/>
        <a:p>
          <a:endParaRPr lang="en-US"/>
        </a:p>
      </dgm:t>
    </dgm:pt>
    <dgm:pt modelId="{F7A62309-9778-40AC-B322-1C6BCF6280A9}">
      <dgm:prSet phldr="0"/>
      <dgm:spPr/>
      <dgm:t>
        <a:bodyPr/>
        <a:lstStyle/>
        <a:p>
          <a:pPr algn="l" rtl="0"/>
          <a:r>
            <a:rPr lang="en-US"/>
            <a:t>•</a:t>
          </a:r>
          <a:r>
            <a:rPr lang="en-US">
              <a:latin typeface="Calibri Light" panose="020F0302020204030204"/>
            </a:rPr>
            <a:t>Dysfunctional</a:t>
          </a:r>
          <a:r>
            <a:rPr lang="en-US"/>
            <a:t> </a:t>
          </a:r>
          <a:r>
            <a:rPr lang="en-US" err="1"/>
            <a:t>behaviours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5364F0B1-E2A2-4D34-81F0-95D5F71676C9}" type="parTrans" cxnId="{C563EC5F-5E7F-4C40-934C-692AD0ED1B76}">
      <dgm:prSet/>
      <dgm:spPr/>
    </dgm:pt>
    <dgm:pt modelId="{93EB5073-0A02-4176-B06A-38C06A0E0593}" type="sibTrans" cxnId="{C563EC5F-5E7F-4C40-934C-692AD0ED1B76}">
      <dgm:prSet/>
      <dgm:spPr/>
      <dgm:t>
        <a:bodyPr/>
        <a:lstStyle/>
        <a:p>
          <a:endParaRPr lang="en-US"/>
        </a:p>
      </dgm:t>
    </dgm:pt>
    <dgm:pt modelId="{D9522B6F-97F3-47AE-917E-9870408F5319}">
      <dgm:prSet phldr="0"/>
      <dgm:spPr/>
      <dgm:t>
        <a:bodyPr/>
        <a:lstStyle/>
        <a:p>
          <a:pPr rtl="0"/>
          <a:r>
            <a:rPr lang="en-US"/>
            <a:t>•</a:t>
          </a:r>
          <a:r>
            <a:rPr lang="en-US">
              <a:latin typeface="Calibri Light" panose="020F0302020204030204"/>
            </a:rPr>
            <a:t> Ignoring</a:t>
          </a:r>
          <a:r>
            <a:rPr lang="en-US"/>
            <a:t> hunger &amp; fullness</a:t>
          </a:r>
        </a:p>
      </dgm:t>
    </dgm:pt>
    <dgm:pt modelId="{E66CBC23-97D1-4F8A-986D-6360295B4B62}" type="parTrans" cxnId="{82F54A6C-944F-450E-AD81-6BCE862A794C}">
      <dgm:prSet/>
      <dgm:spPr/>
    </dgm:pt>
    <dgm:pt modelId="{88793808-74F7-43F2-B776-B6B757A40001}" type="sibTrans" cxnId="{82F54A6C-944F-450E-AD81-6BCE862A794C}">
      <dgm:prSet/>
      <dgm:spPr/>
      <dgm:t>
        <a:bodyPr/>
        <a:lstStyle/>
        <a:p>
          <a:endParaRPr lang="en-US"/>
        </a:p>
      </dgm:t>
    </dgm:pt>
    <dgm:pt modelId="{22C2942C-CA93-46C0-80B8-7480A62B24D8}">
      <dgm:prSet phldr="0"/>
      <dgm:spPr/>
      <dgm:t>
        <a:bodyPr/>
        <a:lstStyle/>
        <a:p>
          <a:pPr rtl="0"/>
          <a:r>
            <a:rPr lang="en-US"/>
            <a:t> •</a:t>
          </a:r>
          <a:r>
            <a:rPr lang="en-US">
              <a:latin typeface="Calibri Light" panose="020F0302020204030204"/>
            </a:rPr>
            <a:t> 3 meals and 3 or more snacks each day</a:t>
          </a:r>
          <a:endParaRPr lang="en-US"/>
        </a:p>
      </dgm:t>
    </dgm:pt>
    <dgm:pt modelId="{12959AF5-2CC9-4A3D-9B84-1DF9CDCD92A7}" type="parTrans" cxnId="{AF869000-9804-4A7C-B531-72D70D5BA253}">
      <dgm:prSet/>
      <dgm:spPr/>
    </dgm:pt>
    <dgm:pt modelId="{A1D7B67F-5947-4353-85DC-53FE44C356E2}" type="sibTrans" cxnId="{AF869000-9804-4A7C-B531-72D70D5BA253}">
      <dgm:prSet/>
      <dgm:spPr/>
      <dgm:t>
        <a:bodyPr/>
        <a:lstStyle/>
        <a:p>
          <a:endParaRPr lang="en-US"/>
        </a:p>
      </dgm:t>
    </dgm:pt>
    <dgm:pt modelId="{296E2183-4278-4A0E-87B2-869C86933C2D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/>
            <a:t>• </a:t>
          </a:r>
          <a:r>
            <a:rPr lang="en-US">
              <a:latin typeface="Calibri Light" panose="020F0302020204030204"/>
            </a:rPr>
            <a:t>Treating food as medicine</a:t>
          </a:r>
        </a:p>
      </dgm:t>
    </dgm:pt>
    <dgm:pt modelId="{F41924EB-5A17-47AC-9A1B-4105DA6D402B}" type="parTrans" cxnId="{4297FF18-0E81-49E5-9866-5DD66644BEC0}">
      <dgm:prSet/>
      <dgm:spPr/>
    </dgm:pt>
    <dgm:pt modelId="{65DA96C1-0483-4B79-8350-2C6BFDE33468}" type="sibTrans" cxnId="{4297FF18-0E81-49E5-9866-5DD66644BEC0}">
      <dgm:prSet/>
      <dgm:spPr/>
      <dgm:t>
        <a:bodyPr/>
        <a:lstStyle/>
        <a:p>
          <a:endParaRPr lang="en-US"/>
        </a:p>
      </dgm:t>
    </dgm:pt>
    <dgm:pt modelId="{ED37C6B9-2756-4170-9652-F309B11302BD}">
      <dgm:prSet phldr="0"/>
      <dgm:spPr/>
      <dgm:t>
        <a:bodyPr/>
        <a:lstStyle/>
        <a:p>
          <a:pPr rtl="0"/>
          <a:r>
            <a:rPr lang="en-US"/>
            <a:t>• </a:t>
          </a:r>
          <a:r>
            <a:rPr lang="en-US">
              <a:latin typeface="Calibri Light" panose="020F0302020204030204"/>
            </a:rPr>
            <a:t>Eating whether or not you feel hungry or nauseated</a:t>
          </a:r>
        </a:p>
      </dgm:t>
    </dgm:pt>
    <dgm:pt modelId="{E1AA3A80-281E-488D-81FA-0D9B710CC507}" type="parTrans" cxnId="{692D3FBF-6671-4A64-84AA-21C247266397}">
      <dgm:prSet/>
      <dgm:spPr/>
    </dgm:pt>
    <dgm:pt modelId="{4AE68630-B81E-4C5F-A1EC-5A52E9ED1DD5}" type="sibTrans" cxnId="{692D3FBF-6671-4A64-84AA-21C247266397}">
      <dgm:prSet/>
      <dgm:spPr/>
      <dgm:t>
        <a:bodyPr/>
        <a:lstStyle/>
        <a:p>
          <a:endParaRPr lang="en-US"/>
        </a:p>
      </dgm:t>
    </dgm:pt>
    <dgm:pt modelId="{644FCA99-2561-4204-9CA6-025DF407F1BC}">
      <dgm:prSet phldr="0"/>
      <dgm:spPr/>
      <dgm:t>
        <a:bodyPr/>
        <a:lstStyle/>
        <a:p>
          <a:pPr rtl="0"/>
          <a:r>
            <a:rPr lang="en-US"/>
            <a:t>• </a:t>
          </a:r>
          <a:r>
            <a:rPr lang="en-US">
              <a:latin typeface="Calibri Light" panose="020F0302020204030204"/>
            </a:rPr>
            <a:t>Challenging food fears</a:t>
          </a:r>
        </a:p>
      </dgm:t>
    </dgm:pt>
    <dgm:pt modelId="{7E3BEE48-17A1-4085-A2C8-4C30C1E7A4D9}" type="parTrans" cxnId="{44C7CE3F-0D04-4BEF-B9F1-C1124FCDEF49}">
      <dgm:prSet/>
      <dgm:spPr/>
    </dgm:pt>
    <dgm:pt modelId="{B1515B48-C682-41B8-AC04-37D46E6A41E5}" type="sibTrans" cxnId="{44C7CE3F-0D04-4BEF-B9F1-C1124FCDEF49}">
      <dgm:prSet/>
      <dgm:spPr/>
      <dgm:t>
        <a:bodyPr/>
        <a:lstStyle/>
        <a:p>
          <a:endParaRPr lang="en-US"/>
        </a:p>
      </dgm:t>
    </dgm:pt>
    <dgm:pt modelId="{0FDAED98-A9D5-4E1E-818F-65FC9A9FAFC1}">
      <dgm:prSet phldr="0"/>
      <dgm:spPr/>
      <dgm:t>
        <a:bodyPr/>
        <a:lstStyle/>
        <a:p>
          <a:pPr rtl="0"/>
          <a:r>
            <a:rPr lang="en-US"/>
            <a:t>• </a:t>
          </a:r>
          <a:r>
            <a:rPr lang="en-US">
              <a:latin typeface="Calibri Light" panose="020F0302020204030204"/>
            </a:rPr>
            <a:t>Increasing variety and flexibility</a:t>
          </a:r>
        </a:p>
      </dgm:t>
    </dgm:pt>
    <dgm:pt modelId="{C3208C51-F65B-4F13-87F7-5061513DD163}" type="parTrans" cxnId="{9B0C8EBA-719F-45E1-8024-47C1AA8E6BAB}">
      <dgm:prSet/>
      <dgm:spPr/>
    </dgm:pt>
    <dgm:pt modelId="{D2983FBE-CF15-4FE2-9905-ECC019488D6C}" type="sibTrans" cxnId="{9B0C8EBA-719F-45E1-8024-47C1AA8E6BAB}">
      <dgm:prSet/>
      <dgm:spPr/>
      <dgm:t>
        <a:bodyPr/>
        <a:lstStyle/>
        <a:p>
          <a:endParaRPr lang="en-US"/>
        </a:p>
      </dgm:t>
    </dgm:pt>
    <dgm:pt modelId="{C54493A4-EA96-43F1-BABF-21A0555105DE}">
      <dgm:prSet phldr="0"/>
      <dgm:spPr/>
      <dgm:t>
        <a:bodyPr/>
        <a:lstStyle/>
        <a:p>
          <a:pPr rtl="0"/>
          <a:r>
            <a:rPr lang="en-US"/>
            <a:t>•</a:t>
          </a:r>
          <a:r>
            <a:rPr lang="en-US">
              <a:latin typeface="Calibri Light" panose="020F0302020204030204"/>
            </a:rPr>
            <a:t> Normalized eating patterns</a:t>
          </a:r>
        </a:p>
      </dgm:t>
    </dgm:pt>
    <dgm:pt modelId="{C804B10A-6A8A-4FB2-9A00-1C663180CF75}" type="parTrans" cxnId="{CB54ACDE-E60D-4B63-9F65-20B2756434F2}">
      <dgm:prSet/>
      <dgm:spPr/>
    </dgm:pt>
    <dgm:pt modelId="{EE5DF3C4-5D93-4A2F-8062-36CC1E717B2A}" type="sibTrans" cxnId="{CB54ACDE-E60D-4B63-9F65-20B2756434F2}">
      <dgm:prSet/>
      <dgm:spPr/>
      <dgm:t>
        <a:bodyPr/>
        <a:lstStyle/>
        <a:p>
          <a:endParaRPr lang="en-US"/>
        </a:p>
      </dgm:t>
    </dgm:pt>
    <dgm:pt modelId="{25892680-D900-4F33-A55B-51BCB05BB693}">
      <dgm:prSet phldr="0"/>
      <dgm:spPr/>
      <dgm:t>
        <a:bodyPr/>
        <a:lstStyle/>
        <a:p>
          <a:pPr rtl="0"/>
          <a:r>
            <a:rPr lang="en-US"/>
            <a:t>• </a:t>
          </a:r>
          <a:r>
            <a:rPr lang="en-US">
              <a:latin typeface="Calibri Light" panose="020F0302020204030204"/>
            </a:rPr>
            <a:t>Re-calibrated hunger and fullness cues</a:t>
          </a:r>
        </a:p>
      </dgm:t>
    </dgm:pt>
    <dgm:pt modelId="{A73AD2E1-6D31-46AB-B509-20539F25ED71}" type="parTrans" cxnId="{39190CBE-0DCC-4B4E-AAFE-2C359C46D6F5}">
      <dgm:prSet/>
      <dgm:spPr/>
    </dgm:pt>
    <dgm:pt modelId="{727D8878-00CD-49A3-A53F-9D253CCDF600}" type="sibTrans" cxnId="{39190CBE-0DCC-4B4E-AAFE-2C359C46D6F5}">
      <dgm:prSet/>
      <dgm:spPr/>
      <dgm:t>
        <a:bodyPr/>
        <a:lstStyle/>
        <a:p>
          <a:endParaRPr lang="en-US"/>
        </a:p>
      </dgm:t>
    </dgm:pt>
    <dgm:pt modelId="{5D8700E9-B442-4588-8293-35B94BFC45D5}">
      <dgm:prSet phldr="0"/>
      <dgm:spPr/>
      <dgm:t>
        <a:bodyPr/>
        <a:lstStyle/>
        <a:p>
          <a:pPr rtl="0"/>
          <a:r>
            <a:rPr lang="en-US"/>
            <a:t>• </a:t>
          </a:r>
          <a:r>
            <a:rPr lang="en-US">
              <a:latin typeface="Calibri Light" panose="020F0302020204030204"/>
            </a:rPr>
            <a:t>Trusting your own body</a:t>
          </a:r>
        </a:p>
      </dgm:t>
    </dgm:pt>
    <dgm:pt modelId="{31233C2D-AFB6-401E-A998-EF88CC894432}" type="parTrans" cxnId="{B50BF76D-A72F-4D03-AA25-F6A98BC1A500}">
      <dgm:prSet/>
      <dgm:spPr/>
    </dgm:pt>
    <dgm:pt modelId="{48564940-B34B-4D64-96A6-F44CDB868453}" type="sibTrans" cxnId="{B50BF76D-A72F-4D03-AA25-F6A98BC1A500}">
      <dgm:prSet/>
      <dgm:spPr/>
      <dgm:t>
        <a:bodyPr/>
        <a:lstStyle/>
        <a:p>
          <a:endParaRPr lang="en-US"/>
        </a:p>
      </dgm:t>
    </dgm:pt>
    <dgm:pt modelId="{EDA07B0F-B291-4506-A926-CA28D31CC88A}">
      <dgm:prSet phldr="0"/>
      <dgm:spPr/>
      <dgm:t>
        <a:bodyPr/>
        <a:lstStyle/>
        <a:p>
          <a:pPr rtl="0"/>
          <a:r>
            <a:rPr lang="en-US"/>
            <a:t>• </a:t>
          </a:r>
          <a:r>
            <a:rPr lang="en-US">
              <a:latin typeface="Calibri Light" panose="020F0302020204030204"/>
            </a:rPr>
            <a:t>Listening to internal cues (your body will let you know what it needs)</a:t>
          </a:r>
          <a:endParaRPr lang="en-US"/>
        </a:p>
      </dgm:t>
    </dgm:pt>
    <dgm:pt modelId="{33263120-7871-40A4-85B3-3D6EE6208487}" type="parTrans" cxnId="{9CE7BD94-0E01-4F3A-BF20-4ADADE8B5335}">
      <dgm:prSet/>
      <dgm:spPr/>
    </dgm:pt>
    <dgm:pt modelId="{39FF9471-1073-4AF5-9020-5126D3A5D44E}" type="sibTrans" cxnId="{9CE7BD94-0E01-4F3A-BF20-4ADADE8B5335}">
      <dgm:prSet/>
      <dgm:spPr/>
      <dgm:t>
        <a:bodyPr/>
        <a:lstStyle/>
        <a:p>
          <a:endParaRPr lang="en-US"/>
        </a:p>
      </dgm:t>
    </dgm:pt>
    <dgm:pt modelId="{AD815799-9BD4-4542-805C-B82606F19BF4}">
      <dgm:prSet phldr="0"/>
      <dgm:spPr/>
      <dgm:t>
        <a:bodyPr/>
        <a:lstStyle/>
        <a:p>
          <a:pPr rtl="0"/>
          <a:r>
            <a:rPr lang="en-US"/>
            <a:t>• </a:t>
          </a:r>
          <a:r>
            <a:rPr lang="en-US">
              <a:latin typeface="Calibri Light" panose="020F0302020204030204"/>
            </a:rPr>
            <a:t>Likes and dislikes are okay</a:t>
          </a:r>
        </a:p>
      </dgm:t>
    </dgm:pt>
    <dgm:pt modelId="{2337BD98-B1DC-4120-A4CE-235C1A533915}" type="parTrans" cxnId="{FDB65049-F563-482C-8472-CA7E9D638D61}">
      <dgm:prSet/>
      <dgm:spPr/>
    </dgm:pt>
    <dgm:pt modelId="{EBBD2BB2-C9C3-46C9-A514-38EE8A56D9C7}" type="sibTrans" cxnId="{FDB65049-F563-482C-8472-CA7E9D638D61}">
      <dgm:prSet/>
      <dgm:spPr/>
      <dgm:t>
        <a:bodyPr/>
        <a:lstStyle/>
        <a:p>
          <a:endParaRPr lang="en-US"/>
        </a:p>
      </dgm:t>
    </dgm:pt>
    <dgm:pt modelId="{22B97AE2-C5ED-49C8-9A1A-A29A5518DA73}">
      <dgm:prSet phldr="0"/>
      <dgm:spPr/>
      <dgm:t>
        <a:bodyPr/>
        <a:lstStyle/>
        <a:p>
          <a:pPr rtl="0"/>
          <a:r>
            <a:rPr lang="en-US"/>
            <a:t>•</a:t>
          </a:r>
          <a:r>
            <a:rPr lang="en-US">
              <a:latin typeface="Calibri Light" panose="020F0302020204030204"/>
            </a:rPr>
            <a:t> Shifts in weight may occur at first</a:t>
          </a:r>
        </a:p>
      </dgm:t>
    </dgm:pt>
    <dgm:pt modelId="{871DEBCF-0A1E-422C-9E05-1A9120C34540}" type="parTrans" cxnId="{D1814CEC-AC64-4E73-95FF-8E499B32A09B}">
      <dgm:prSet/>
      <dgm:spPr/>
    </dgm:pt>
    <dgm:pt modelId="{2BF51D52-3897-438B-ACE6-D086A3F54A0B}" type="sibTrans" cxnId="{D1814CEC-AC64-4E73-95FF-8E499B32A09B}">
      <dgm:prSet/>
      <dgm:spPr/>
      <dgm:t>
        <a:bodyPr/>
        <a:lstStyle/>
        <a:p>
          <a:endParaRPr lang="en-US"/>
        </a:p>
      </dgm:t>
    </dgm:pt>
    <dgm:pt modelId="{26B86F38-155C-4E85-BE56-483847A3E468}">
      <dgm:prSet phldr="0"/>
      <dgm:spPr/>
      <dgm:t>
        <a:bodyPr/>
        <a:lstStyle/>
        <a:p>
          <a:pPr rtl="0"/>
          <a:r>
            <a:rPr lang="en-US"/>
            <a:t>•</a:t>
          </a:r>
          <a:r>
            <a:rPr lang="en-US">
              <a:latin typeface="Calibri Light" panose="020F0302020204030204"/>
            </a:rPr>
            <a:t> Eating and cooking are more enjoyable</a:t>
          </a:r>
          <a:endParaRPr lang="en-US"/>
        </a:p>
      </dgm:t>
    </dgm:pt>
    <dgm:pt modelId="{4917714C-7046-4879-82DA-66F2264CC08A}" type="parTrans" cxnId="{4FC659A6-BC2D-4264-BC7A-08D10862AF31}">
      <dgm:prSet/>
      <dgm:spPr/>
    </dgm:pt>
    <dgm:pt modelId="{D72BE8E2-4769-4A2A-ABFE-CBBAC0E87483}" type="sibTrans" cxnId="{4FC659A6-BC2D-4264-BC7A-08D10862AF31}">
      <dgm:prSet/>
      <dgm:spPr/>
      <dgm:t>
        <a:bodyPr/>
        <a:lstStyle/>
        <a:p>
          <a:endParaRPr lang="en-US"/>
        </a:p>
      </dgm:t>
    </dgm:pt>
    <dgm:pt modelId="{8047628A-8DDD-46D8-8E3D-FBA92C082E94}">
      <dgm:prSet phldr="0"/>
      <dgm:spPr/>
      <dgm:t>
        <a:bodyPr/>
        <a:lstStyle/>
        <a:p>
          <a:pPr rtl="0"/>
          <a:r>
            <a:rPr lang="en-US"/>
            <a:t>•</a:t>
          </a:r>
          <a:r>
            <a:rPr lang="en-US">
              <a:latin typeface="Calibri Light" panose="020F0302020204030204"/>
            </a:rPr>
            <a:t> Small portions and/or binge episodes</a:t>
          </a:r>
          <a:endParaRPr lang="en-US"/>
        </a:p>
      </dgm:t>
    </dgm:pt>
    <dgm:pt modelId="{4F6E3825-AD9E-46B7-92F7-C890673E99DE}" type="parTrans" cxnId="{E99D5FE6-3BE9-4956-8319-BD0A2055713E}">
      <dgm:prSet/>
      <dgm:spPr/>
    </dgm:pt>
    <dgm:pt modelId="{6EE73084-9931-4E20-80B1-FFB1090FD687}" type="sibTrans" cxnId="{E99D5FE6-3BE9-4956-8319-BD0A2055713E}">
      <dgm:prSet/>
      <dgm:spPr/>
      <dgm:t>
        <a:bodyPr/>
        <a:lstStyle/>
        <a:p>
          <a:endParaRPr lang="en-US"/>
        </a:p>
      </dgm:t>
    </dgm:pt>
    <dgm:pt modelId="{87FCEB02-530F-46F6-A7AA-70F145AB89A2}">
      <dgm:prSet phldr="0"/>
      <dgm:spPr/>
      <dgm:t>
        <a:bodyPr/>
        <a:lstStyle/>
        <a:p>
          <a:pPr rtl="0"/>
          <a:r>
            <a:rPr lang="en-US"/>
            <a:t>•</a:t>
          </a:r>
          <a:r>
            <a:rPr lang="en-US">
              <a:latin typeface="Calibri Light" panose="020F0302020204030204"/>
            </a:rPr>
            <a:t> Appetite may be unpredictable at first</a:t>
          </a:r>
        </a:p>
      </dgm:t>
    </dgm:pt>
    <dgm:pt modelId="{6ED946CF-A2FA-482B-9980-7F6AE4D1088A}" type="parTrans" cxnId="{269EA42F-F264-4DFD-99AE-09E9B1769BCE}">
      <dgm:prSet/>
      <dgm:spPr/>
    </dgm:pt>
    <dgm:pt modelId="{320F4FD3-B405-432D-BB68-C30241F00354}" type="sibTrans" cxnId="{269EA42F-F264-4DFD-99AE-09E9B1769BCE}">
      <dgm:prSet/>
      <dgm:spPr/>
      <dgm:t>
        <a:bodyPr/>
        <a:lstStyle/>
        <a:p>
          <a:endParaRPr lang="en-US"/>
        </a:p>
      </dgm:t>
    </dgm:pt>
    <dgm:pt modelId="{8769C60B-5337-4A54-94A6-4151A2D8953D}" type="pres">
      <dgm:prSet presAssocID="{FE204C4C-CECD-4FCF-8BBA-1E735D2CE0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3AA94-E7F0-4040-93D5-635296592307}" type="pres">
      <dgm:prSet presAssocID="{1EA09049-B0E9-4BDC-BA84-C70DC6A05D83}" presName="boxAndChildren" presStyleCnt="0"/>
      <dgm:spPr/>
    </dgm:pt>
    <dgm:pt modelId="{8B20DDC9-DE7E-40CB-9F01-4E6305D84048}" type="pres">
      <dgm:prSet presAssocID="{1EA09049-B0E9-4BDC-BA84-C70DC6A05D83}" presName="parentTextBox" presStyleLbl="alignNode1" presStyleIdx="0" presStyleCnt="3"/>
      <dgm:spPr/>
      <dgm:t>
        <a:bodyPr/>
        <a:lstStyle/>
        <a:p>
          <a:endParaRPr lang="en-US"/>
        </a:p>
      </dgm:t>
    </dgm:pt>
    <dgm:pt modelId="{55BB362D-E0D6-44C6-96D0-57BC126A412D}" type="pres">
      <dgm:prSet presAssocID="{1EA09049-B0E9-4BDC-BA84-C70DC6A05D83}" presName="descendantBox" presStyleLbl="bgAccFollowNode1" presStyleIdx="0" presStyleCnt="3"/>
      <dgm:spPr/>
      <dgm:t>
        <a:bodyPr/>
        <a:lstStyle/>
        <a:p>
          <a:endParaRPr lang="en-US"/>
        </a:p>
      </dgm:t>
    </dgm:pt>
    <dgm:pt modelId="{490E95B3-FB47-4997-954F-F4AB6F8BCE9D}" type="pres">
      <dgm:prSet presAssocID="{14E4E323-5A4B-4322-A0C8-1C802376D6CA}" presName="sp" presStyleCnt="0"/>
      <dgm:spPr/>
    </dgm:pt>
    <dgm:pt modelId="{6D1B8672-C413-41FE-AB9A-34BF8898A48C}" type="pres">
      <dgm:prSet presAssocID="{79A29D38-ECC4-489D-BC8F-3ED9F6F75B82}" presName="arrowAndChildren" presStyleCnt="0"/>
      <dgm:spPr/>
    </dgm:pt>
    <dgm:pt modelId="{25A311C1-681C-4094-A514-8B447F6C6B73}" type="pres">
      <dgm:prSet presAssocID="{79A29D38-ECC4-489D-BC8F-3ED9F6F75B8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0260D81C-C936-4A5C-A4B0-28E22DCB3971}" type="pres">
      <dgm:prSet presAssocID="{79A29D38-ECC4-489D-BC8F-3ED9F6F75B82}" presName="arrow" presStyleLbl="alignNode1" presStyleIdx="1" presStyleCnt="3"/>
      <dgm:spPr/>
      <dgm:t>
        <a:bodyPr/>
        <a:lstStyle/>
        <a:p>
          <a:endParaRPr lang="en-US"/>
        </a:p>
      </dgm:t>
    </dgm:pt>
    <dgm:pt modelId="{76F4034F-B231-4B3C-AA13-E256C9027F4A}" type="pres">
      <dgm:prSet presAssocID="{79A29D38-ECC4-489D-BC8F-3ED9F6F75B82}" presName="descendantArrow" presStyleLbl="bgAccFollowNode1" presStyleIdx="1" presStyleCnt="3"/>
      <dgm:spPr/>
      <dgm:t>
        <a:bodyPr/>
        <a:lstStyle/>
        <a:p>
          <a:endParaRPr lang="en-US"/>
        </a:p>
      </dgm:t>
    </dgm:pt>
    <dgm:pt modelId="{A158A763-475F-4DDB-83C8-EB4D3BC11888}" type="pres">
      <dgm:prSet presAssocID="{52B8C788-45D5-400B-B35F-BDADCD6B945F}" presName="sp" presStyleCnt="0"/>
      <dgm:spPr/>
    </dgm:pt>
    <dgm:pt modelId="{9ACDE622-478D-4A3B-906E-4E0735B8DEA4}" type="pres">
      <dgm:prSet presAssocID="{08A58D8A-C7B8-4547-B5FC-0C53CACC2F77}" presName="arrowAndChildren" presStyleCnt="0"/>
      <dgm:spPr/>
    </dgm:pt>
    <dgm:pt modelId="{BE465975-5611-45E5-B7C4-52482773B90A}" type="pres">
      <dgm:prSet presAssocID="{08A58D8A-C7B8-4547-B5FC-0C53CACC2F7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ADA1619-FF4A-408D-946A-669D849CB3C5}" type="pres">
      <dgm:prSet presAssocID="{08A58D8A-C7B8-4547-B5FC-0C53CACC2F77}" presName="arrow" presStyleLbl="alignNode1" presStyleIdx="2" presStyleCnt="3"/>
      <dgm:spPr/>
      <dgm:t>
        <a:bodyPr/>
        <a:lstStyle/>
        <a:p>
          <a:endParaRPr lang="en-US"/>
        </a:p>
      </dgm:t>
    </dgm:pt>
    <dgm:pt modelId="{F8E8EB7B-A84F-478C-B57B-8FCF6339804D}" type="pres">
      <dgm:prSet presAssocID="{08A58D8A-C7B8-4547-B5FC-0C53CACC2F77}" presName="descendantArrow" presStyleLbl="bgAccFollowNode1" presStyleIdx="2" presStyleCnt="3"/>
      <dgm:spPr/>
      <dgm:t>
        <a:bodyPr/>
        <a:lstStyle/>
        <a:p>
          <a:endParaRPr lang="en-US"/>
        </a:p>
      </dgm:t>
    </dgm:pt>
  </dgm:ptLst>
  <dgm:cxnLst>
    <dgm:cxn modelId="{BA53C24C-FC89-4C8B-977E-4CBE077858C2}" type="presOf" srcId="{08A58D8A-C7B8-4547-B5FC-0C53CACC2F77}" destId="{BE465975-5611-45E5-B7C4-52482773B90A}" srcOrd="0" destOrd="0" presId="urn:microsoft.com/office/officeart/2016/7/layout/VerticalDownArrowProcess"/>
    <dgm:cxn modelId="{AB699692-22F3-4299-98D5-BB0CCCE8A013}" type="presOf" srcId="{F7A62309-9778-40AC-B322-1C6BCF6280A9}" destId="{F8E8EB7B-A84F-478C-B57B-8FCF6339804D}" srcOrd="0" destOrd="5" presId="urn:microsoft.com/office/officeart/2016/7/layout/VerticalDownArrowProcess"/>
    <dgm:cxn modelId="{E0E8CC31-2F33-47FF-885C-B8CC2F8A58FB}" type="presOf" srcId="{1EA09049-B0E9-4BDC-BA84-C70DC6A05D83}" destId="{8B20DDC9-DE7E-40CB-9F01-4E6305D84048}" srcOrd="0" destOrd="0" presId="urn:microsoft.com/office/officeart/2016/7/layout/VerticalDownArrowProcess"/>
    <dgm:cxn modelId="{12B1116F-C063-46ED-9674-1D470769A88C}" srcId="{08A58D8A-C7B8-4547-B5FC-0C53CACC2F77}" destId="{BAB2E6A0-B97C-4546-ACD7-E7B375E5B60A}" srcOrd="4" destOrd="0" parTransId="{DCD300AE-930C-47DE-94A6-BE41E7366F0A}" sibTransId="{D03A2CAC-F405-4EB3-BC20-6119217D325C}"/>
    <dgm:cxn modelId="{D16BC63F-3E51-4C0F-B03F-7C34D0C85AFE}" type="presOf" srcId="{644FCA99-2561-4204-9CA6-025DF407F1BC}" destId="{76F4034F-B231-4B3C-AA13-E256C9027F4A}" srcOrd="0" destOrd="4" presId="urn:microsoft.com/office/officeart/2016/7/layout/VerticalDownArrowProcess"/>
    <dgm:cxn modelId="{4297FF18-0E81-49E5-9866-5DD66644BEC0}" srcId="{79A29D38-ECC4-489D-BC8F-3ED9F6F75B82}" destId="{296E2183-4278-4A0E-87B2-869C86933C2D}" srcOrd="1" destOrd="0" parTransId="{F41924EB-5A17-47AC-9A1B-4105DA6D402B}" sibTransId="{65DA96C1-0483-4B79-8350-2C6BFDE33468}"/>
    <dgm:cxn modelId="{26F7EF3D-17D2-42D0-922C-BDDFAC89652C}" srcId="{FE204C4C-CECD-4FCF-8BBA-1E735D2CE0FE}" destId="{08A58D8A-C7B8-4547-B5FC-0C53CACC2F77}" srcOrd="0" destOrd="0" parTransId="{07B01578-E07B-413A-A4AF-504BAFDE03F5}" sibTransId="{52B8C788-45D5-400B-B35F-BDADCD6B945F}"/>
    <dgm:cxn modelId="{A6275137-600B-4A00-BFAC-685043CDC27F}" type="presOf" srcId="{79A29D38-ECC4-489D-BC8F-3ED9F6F75B82}" destId="{25A311C1-681C-4094-A514-8B447F6C6B73}" srcOrd="0" destOrd="0" presId="urn:microsoft.com/office/officeart/2016/7/layout/VerticalDownArrowProcess"/>
    <dgm:cxn modelId="{BA1CDBEC-7307-4177-8E78-72A681E4F5EA}" type="presOf" srcId="{0FDAED98-A9D5-4E1E-818F-65FC9A9FAFC1}" destId="{76F4034F-B231-4B3C-AA13-E256C9027F4A}" srcOrd="0" destOrd="5" presId="urn:microsoft.com/office/officeart/2016/7/layout/VerticalDownArrowProcess"/>
    <dgm:cxn modelId="{4FC659A6-BC2D-4264-BC7A-08D10862AF31}" srcId="{1EA09049-B0E9-4BDC-BA84-C70DC6A05D83}" destId="{26B86F38-155C-4E85-BE56-483847A3E468}" srcOrd="5" destOrd="0" parTransId="{4917714C-7046-4879-82DA-66F2264CC08A}" sibTransId="{D72BE8E2-4769-4A2A-ABFE-CBBAC0E87483}"/>
    <dgm:cxn modelId="{29A77EED-380B-499A-AAF9-9A7D5DB743E2}" type="presOf" srcId="{D9522B6F-97F3-47AE-917E-9870408F5319}" destId="{F8E8EB7B-A84F-478C-B57B-8FCF6339804D}" srcOrd="0" destOrd="0" presId="urn:microsoft.com/office/officeart/2016/7/layout/VerticalDownArrowProcess"/>
    <dgm:cxn modelId="{F56F5279-60B9-4C20-8E00-9A3B00034F4B}" type="presOf" srcId="{87FCEB02-530F-46F6-A7AA-70F145AB89A2}" destId="{76F4034F-B231-4B3C-AA13-E256C9027F4A}" srcOrd="0" destOrd="3" presId="urn:microsoft.com/office/officeart/2016/7/layout/VerticalDownArrowProcess"/>
    <dgm:cxn modelId="{F244B5D8-5936-4115-A380-33E029E2F5A5}" type="presOf" srcId="{25892680-D900-4F33-A55B-51BCB05BB693}" destId="{55BB362D-E0D6-44C6-96D0-57BC126A412D}" srcOrd="0" destOrd="1" presId="urn:microsoft.com/office/officeart/2016/7/layout/VerticalDownArrowProcess"/>
    <dgm:cxn modelId="{33EB7B9C-D326-4E8A-ACA3-55CD520B5E32}" type="presOf" srcId="{08A58D8A-C7B8-4547-B5FC-0C53CACC2F77}" destId="{7ADA1619-FF4A-408D-946A-669D849CB3C5}" srcOrd="1" destOrd="0" presId="urn:microsoft.com/office/officeart/2016/7/layout/VerticalDownArrowProcess"/>
    <dgm:cxn modelId="{6D0EB359-9087-4DE8-A08E-4FED75AE6654}" type="presOf" srcId="{6F5C90FB-0A6C-41FA-B132-3CF5F6AE94C8}" destId="{F8E8EB7B-A84F-478C-B57B-8FCF6339804D}" srcOrd="0" destOrd="3" presId="urn:microsoft.com/office/officeart/2016/7/layout/VerticalDownArrowProcess"/>
    <dgm:cxn modelId="{35EF7D9F-F85E-47EF-A3E6-0E89136447FE}" srcId="{08A58D8A-C7B8-4547-B5FC-0C53CACC2F77}" destId="{3F9209A1-FB80-4ED4-8AB2-735D696EFC4B}" srcOrd="6" destOrd="0" parTransId="{31D1196A-888E-4F67-B8B7-26D7BC7417A4}" sibTransId="{E85546F6-D9BA-4AE1-99C1-C2E735320BD6}"/>
    <dgm:cxn modelId="{559402AD-1F1E-48B8-A5CC-1B9A44B3848B}" type="presOf" srcId="{296E2183-4278-4A0E-87B2-869C86933C2D}" destId="{76F4034F-B231-4B3C-AA13-E256C9027F4A}" srcOrd="0" destOrd="1" presId="urn:microsoft.com/office/officeart/2016/7/layout/VerticalDownArrowProcess"/>
    <dgm:cxn modelId="{C563EC5F-5E7F-4C40-934C-692AD0ED1B76}" srcId="{08A58D8A-C7B8-4547-B5FC-0C53CACC2F77}" destId="{F7A62309-9778-40AC-B322-1C6BCF6280A9}" srcOrd="5" destOrd="0" parTransId="{5364F0B1-E2A2-4D34-81F0-95D5F71676C9}" sibTransId="{93EB5073-0A02-4176-B06A-38C06A0E0593}"/>
    <dgm:cxn modelId="{8A8748A7-08CC-470B-AB18-08321A27D55E}" type="presOf" srcId="{C54493A4-EA96-43F1-BABF-21A0555105DE}" destId="{55BB362D-E0D6-44C6-96D0-57BC126A412D}" srcOrd="0" destOrd="0" presId="urn:microsoft.com/office/officeart/2016/7/layout/VerticalDownArrowProcess"/>
    <dgm:cxn modelId="{B50BF76D-A72F-4D03-AA25-F6A98BC1A500}" srcId="{1EA09049-B0E9-4BDC-BA84-C70DC6A05D83}" destId="{5D8700E9-B442-4588-8293-35B94BFC45D5}" srcOrd="2" destOrd="0" parTransId="{31233C2D-AFB6-401E-A998-EF88CC894432}" sibTransId="{48564940-B34B-4D64-96A6-F44CDB868453}"/>
    <dgm:cxn modelId="{222DDF34-9656-4115-87D5-0589EF96C6A2}" type="presOf" srcId="{FE204C4C-CECD-4FCF-8BBA-1E735D2CE0FE}" destId="{8769C60B-5337-4A54-94A6-4151A2D8953D}" srcOrd="0" destOrd="0" presId="urn:microsoft.com/office/officeart/2016/7/layout/VerticalDownArrowProcess"/>
    <dgm:cxn modelId="{F63B938E-9451-461F-A8B6-2D90A8AFCA4C}" type="presOf" srcId="{79A29D38-ECC4-489D-BC8F-3ED9F6F75B82}" destId="{0260D81C-C936-4A5C-A4B0-28E22DCB3971}" srcOrd="1" destOrd="0" presId="urn:microsoft.com/office/officeart/2016/7/layout/VerticalDownArrowProcess"/>
    <dgm:cxn modelId="{C6094CA6-526D-41DA-A524-3AC5049F88ED}" srcId="{08A58D8A-C7B8-4547-B5FC-0C53CACC2F77}" destId="{6F5C90FB-0A6C-41FA-B132-3CF5F6AE94C8}" srcOrd="3" destOrd="0" parTransId="{5C3D2685-E7D3-4520-8167-014641281063}" sibTransId="{14492953-F3F2-495F-8EB4-64D73AC991BC}"/>
    <dgm:cxn modelId="{692D3FBF-6671-4A64-84AA-21C247266397}" srcId="{79A29D38-ECC4-489D-BC8F-3ED9F6F75B82}" destId="{ED37C6B9-2756-4170-9652-F309B11302BD}" srcOrd="2" destOrd="0" parTransId="{E1AA3A80-281E-488D-81FA-0D9B710CC507}" sibTransId="{4AE68630-B81E-4C5F-A1EC-5A52E9ED1DD5}"/>
    <dgm:cxn modelId="{D1814CEC-AC64-4E73-95FF-8E499B32A09B}" srcId="{79A29D38-ECC4-489D-BC8F-3ED9F6F75B82}" destId="{22B97AE2-C5ED-49C8-9A1A-A29A5518DA73}" srcOrd="6" destOrd="0" parTransId="{871DEBCF-0A1E-422C-9E05-1A9120C34540}" sibTransId="{2BF51D52-3897-438B-ACE6-D086A3F54A0B}"/>
    <dgm:cxn modelId="{39190CBE-0DCC-4B4E-AAFE-2C359C46D6F5}" srcId="{1EA09049-B0E9-4BDC-BA84-C70DC6A05D83}" destId="{25892680-D900-4F33-A55B-51BCB05BB693}" srcOrd="1" destOrd="0" parTransId="{A73AD2E1-6D31-46AB-B509-20539F25ED71}" sibTransId="{727D8878-00CD-49A3-A53F-9D253CCDF600}"/>
    <dgm:cxn modelId="{44C7CE3F-0D04-4BEF-B9F1-C1124FCDEF49}" srcId="{79A29D38-ECC4-489D-BC8F-3ED9F6F75B82}" destId="{644FCA99-2561-4204-9CA6-025DF407F1BC}" srcOrd="4" destOrd="0" parTransId="{7E3BEE48-17A1-4085-A2C8-4C30C1E7A4D9}" sibTransId="{B1515B48-C682-41B8-AC04-37D46E6A41E5}"/>
    <dgm:cxn modelId="{ED1CCB88-A45B-4086-8EE6-5985BE518266}" type="presOf" srcId="{ED37C6B9-2756-4170-9652-F309B11302BD}" destId="{76F4034F-B231-4B3C-AA13-E256C9027F4A}" srcOrd="0" destOrd="2" presId="urn:microsoft.com/office/officeart/2016/7/layout/VerticalDownArrowProcess"/>
    <dgm:cxn modelId="{CB54ACDE-E60D-4B63-9F65-20B2756434F2}" srcId="{1EA09049-B0E9-4BDC-BA84-C70DC6A05D83}" destId="{C54493A4-EA96-43F1-BABF-21A0555105DE}" srcOrd="0" destOrd="0" parTransId="{C804B10A-6A8A-4FB2-9A00-1C663180CF75}" sibTransId="{EE5DF3C4-5D93-4A2F-8062-36CC1E717B2A}"/>
    <dgm:cxn modelId="{8653C51D-BF55-478F-8E2D-59E088554A21}" type="presOf" srcId="{15DA6892-54FE-407D-BBA2-75F300ADCB84}" destId="{F8E8EB7B-A84F-478C-B57B-8FCF6339804D}" srcOrd="0" destOrd="2" presId="urn:microsoft.com/office/officeart/2016/7/layout/VerticalDownArrowProcess"/>
    <dgm:cxn modelId="{269EA42F-F264-4DFD-99AE-09E9B1769BCE}" srcId="{79A29D38-ECC4-489D-BC8F-3ED9F6F75B82}" destId="{87FCEB02-530F-46F6-A7AA-70F145AB89A2}" srcOrd="3" destOrd="0" parTransId="{6ED946CF-A2FA-482B-9980-7F6AE4D1088A}" sibTransId="{320F4FD3-B405-432D-BB68-C30241F00354}"/>
    <dgm:cxn modelId="{6F343A32-2E03-418F-88B5-45E14FA2AFA6}" type="presOf" srcId="{26B86F38-155C-4E85-BE56-483847A3E468}" destId="{55BB362D-E0D6-44C6-96D0-57BC126A412D}" srcOrd="0" destOrd="5" presId="urn:microsoft.com/office/officeart/2016/7/layout/VerticalDownArrowProcess"/>
    <dgm:cxn modelId="{8E7A9518-2CBB-4F0D-96F0-4FAC805F2C30}" type="presOf" srcId="{BAB2E6A0-B97C-4546-ACD7-E7B375E5B60A}" destId="{F8E8EB7B-A84F-478C-B57B-8FCF6339804D}" srcOrd="0" destOrd="4" presId="urn:microsoft.com/office/officeart/2016/7/layout/VerticalDownArrowProcess"/>
    <dgm:cxn modelId="{9B0C8EBA-719F-45E1-8024-47C1AA8E6BAB}" srcId="{79A29D38-ECC4-489D-BC8F-3ED9F6F75B82}" destId="{0FDAED98-A9D5-4E1E-818F-65FC9A9FAFC1}" srcOrd="5" destOrd="0" parTransId="{C3208C51-F65B-4F13-87F7-5061513DD163}" sibTransId="{D2983FBE-CF15-4FE2-9905-ECC019488D6C}"/>
    <dgm:cxn modelId="{1E8BF1AB-9601-434A-B4CF-570BB560323B}" type="presOf" srcId="{EDA07B0F-B291-4506-A926-CA28D31CC88A}" destId="{55BB362D-E0D6-44C6-96D0-57BC126A412D}" srcOrd="0" destOrd="3" presId="urn:microsoft.com/office/officeart/2016/7/layout/VerticalDownArrowProcess"/>
    <dgm:cxn modelId="{68EAEC8C-7A2E-4525-A68D-296B1056E910}" type="presOf" srcId="{22C2942C-CA93-46C0-80B8-7480A62B24D8}" destId="{76F4034F-B231-4B3C-AA13-E256C9027F4A}" srcOrd="0" destOrd="0" presId="urn:microsoft.com/office/officeart/2016/7/layout/VerticalDownArrowProcess"/>
    <dgm:cxn modelId="{E99D5FE6-3BE9-4956-8319-BD0A2055713E}" srcId="{08A58D8A-C7B8-4547-B5FC-0C53CACC2F77}" destId="{8047628A-8DDD-46D8-8E3D-FBA92C082E94}" srcOrd="1" destOrd="0" parTransId="{4F6E3825-AD9E-46B7-92F7-C890673E99DE}" sibTransId="{6EE73084-9931-4E20-80B1-FFB1090FD687}"/>
    <dgm:cxn modelId="{9CE7BD94-0E01-4F3A-BF20-4ADADE8B5335}" srcId="{1EA09049-B0E9-4BDC-BA84-C70DC6A05D83}" destId="{EDA07B0F-B291-4506-A926-CA28D31CC88A}" srcOrd="3" destOrd="0" parTransId="{33263120-7871-40A4-85B3-3D6EE6208487}" sibTransId="{39FF9471-1073-4AF5-9020-5126D3A5D44E}"/>
    <dgm:cxn modelId="{6C99D7CD-1E40-4DE6-B773-5D89E4DC018E}" type="presOf" srcId="{8047628A-8DDD-46D8-8E3D-FBA92C082E94}" destId="{F8E8EB7B-A84F-478C-B57B-8FCF6339804D}" srcOrd="0" destOrd="1" presId="urn:microsoft.com/office/officeart/2016/7/layout/VerticalDownArrowProcess"/>
    <dgm:cxn modelId="{AF869000-9804-4A7C-B531-72D70D5BA253}" srcId="{79A29D38-ECC4-489D-BC8F-3ED9F6F75B82}" destId="{22C2942C-CA93-46C0-80B8-7480A62B24D8}" srcOrd="0" destOrd="0" parTransId="{12959AF5-2CC9-4A3D-9B84-1DF9CDCD92A7}" sibTransId="{A1D7B67F-5947-4353-85DC-53FE44C356E2}"/>
    <dgm:cxn modelId="{9E869D49-D0CD-47B2-8462-0D45204DC822}" type="presOf" srcId="{22B97AE2-C5ED-49C8-9A1A-A29A5518DA73}" destId="{76F4034F-B231-4B3C-AA13-E256C9027F4A}" srcOrd="0" destOrd="6" presId="urn:microsoft.com/office/officeart/2016/7/layout/VerticalDownArrowProcess"/>
    <dgm:cxn modelId="{FDB65049-F563-482C-8472-CA7E9D638D61}" srcId="{1EA09049-B0E9-4BDC-BA84-C70DC6A05D83}" destId="{AD815799-9BD4-4542-805C-B82606F19BF4}" srcOrd="4" destOrd="0" parTransId="{2337BD98-B1DC-4120-A4CE-235C1A533915}" sibTransId="{EBBD2BB2-C9C3-46C9-A514-38EE8A56D9C7}"/>
    <dgm:cxn modelId="{EFD1A0CD-DE64-425A-9213-1B641B4664C6}" type="presOf" srcId="{AD815799-9BD4-4542-805C-B82606F19BF4}" destId="{55BB362D-E0D6-44C6-96D0-57BC126A412D}" srcOrd="0" destOrd="4" presId="urn:microsoft.com/office/officeart/2016/7/layout/VerticalDownArrowProcess"/>
    <dgm:cxn modelId="{EDA4AD28-D1F9-4BC8-B77F-FBF1C4CEF50C}" type="presOf" srcId="{5D8700E9-B442-4588-8293-35B94BFC45D5}" destId="{55BB362D-E0D6-44C6-96D0-57BC126A412D}" srcOrd="0" destOrd="2" presId="urn:microsoft.com/office/officeart/2016/7/layout/VerticalDownArrowProcess"/>
    <dgm:cxn modelId="{47F50C59-96E5-4922-A6CB-7CF143D473A1}" type="presOf" srcId="{3F9209A1-FB80-4ED4-8AB2-735D696EFC4B}" destId="{F8E8EB7B-A84F-478C-B57B-8FCF6339804D}" srcOrd="0" destOrd="6" presId="urn:microsoft.com/office/officeart/2016/7/layout/VerticalDownArrowProcess"/>
    <dgm:cxn modelId="{82F54A6C-944F-450E-AD81-6BCE862A794C}" srcId="{08A58D8A-C7B8-4547-B5FC-0C53CACC2F77}" destId="{D9522B6F-97F3-47AE-917E-9870408F5319}" srcOrd="0" destOrd="0" parTransId="{E66CBC23-97D1-4F8A-986D-6360295B4B62}" sibTransId="{88793808-74F7-43F2-B776-B6B757A40001}"/>
    <dgm:cxn modelId="{AF2A3CCB-5263-443D-96A2-5D6B11C0F4BE}" srcId="{08A58D8A-C7B8-4547-B5FC-0C53CACC2F77}" destId="{15DA6892-54FE-407D-BBA2-75F300ADCB84}" srcOrd="2" destOrd="0" parTransId="{7EF55DC7-C69A-4068-BFFC-377CB5561FE0}" sibTransId="{4610C74E-5BAA-479F-9649-BDC8F0AD42E1}"/>
    <dgm:cxn modelId="{1176A0E1-D1D0-44D1-BDB1-40476F05B493}" srcId="{FE204C4C-CECD-4FCF-8BBA-1E735D2CE0FE}" destId="{1EA09049-B0E9-4BDC-BA84-C70DC6A05D83}" srcOrd="2" destOrd="0" parTransId="{A06A0C11-E5CD-4CDF-934B-99FA9236AE3E}" sibTransId="{4968315A-C171-41D2-AF53-55117ADB95EE}"/>
    <dgm:cxn modelId="{86CA8020-7543-4544-8C28-ED7C7839B9A4}" srcId="{FE204C4C-CECD-4FCF-8BBA-1E735D2CE0FE}" destId="{79A29D38-ECC4-489D-BC8F-3ED9F6F75B82}" srcOrd="1" destOrd="0" parTransId="{BDF1596F-28F5-473B-87A5-5E278FB91557}" sibTransId="{14E4E323-5A4B-4322-A0C8-1C802376D6CA}"/>
    <dgm:cxn modelId="{11DB23A1-83D3-439E-B0A6-F6D67865FA91}" type="presParOf" srcId="{8769C60B-5337-4A54-94A6-4151A2D8953D}" destId="{F833AA94-E7F0-4040-93D5-635296592307}" srcOrd="0" destOrd="0" presId="urn:microsoft.com/office/officeart/2016/7/layout/VerticalDownArrowProcess"/>
    <dgm:cxn modelId="{59C10874-78B4-4A23-A944-6BC2687167EB}" type="presParOf" srcId="{F833AA94-E7F0-4040-93D5-635296592307}" destId="{8B20DDC9-DE7E-40CB-9F01-4E6305D84048}" srcOrd="0" destOrd="0" presId="urn:microsoft.com/office/officeart/2016/7/layout/VerticalDownArrowProcess"/>
    <dgm:cxn modelId="{8DE03851-B1E9-477E-8AA7-45F21DA6E9F4}" type="presParOf" srcId="{F833AA94-E7F0-4040-93D5-635296592307}" destId="{55BB362D-E0D6-44C6-96D0-57BC126A412D}" srcOrd="1" destOrd="0" presId="urn:microsoft.com/office/officeart/2016/7/layout/VerticalDownArrowProcess"/>
    <dgm:cxn modelId="{4D713B44-93EE-495E-A37D-D98F7FECC3EC}" type="presParOf" srcId="{8769C60B-5337-4A54-94A6-4151A2D8953D}" destId="{490E95B3-FB47-4997-954F-F4AB6F8BCE9D}" srcOrd="1" destOrd="0" presId="urn:microsoft.com/office/officeart/2016/7/layout/VerticalDownArrowProcess"/>
    <dgm:cxn modelId="{1A113428-6BB9-4C08-83E3-3D12C3946951}" type="presParOf" srcId="{8769C60B-5337-4A54-94A6-4151A2D8953D}" destId="{6D1B8672-C413-41FE-AB9A-34BF8898A48C}" srcOrd="2" destOrd="0" presId="urn:microsoft.com/office/officeart/2016/7/layout/VerticalDownArrowProcess"/>
    <dgm:cxn modelId="{AC11266C-1B81-456D-AB7C-8866C1BEFC4A}" type="presParOf" srcId="{6D1B8672-C413-41FE-AB9A-34BF8898A48C}" destId="{25A311C1-681C-4094-A514-8B447F6C6B73}" srcOrd="0" destOrd="0" presId="urn:microsoft.com/office/officeart/2016/7/layout/VerticalDownArrowProcess"/>
    <dgm:cxn modelId="{9F02921A-20FD-4A48-9D75-890591B9D836}" type="presParOf" srcId="{6D1B8672-C413-41FE-AB9A-34BF8898A48C}" destId="{0260D81C-C936-4A5C-A4B0-28E22DCB3971}" srcOrd="1" destOrd="0" presId="urn:microsoft.com/office/officeart/2016/7/layout/VerticalDownArrowProcess"/>
    <dgm:cxn modelId="{0E9AFD1B-0D8C-4793-B0FE-FF4A97CD14DC}" type="presParOf" srcId="{6D1B8672-C413-41FE-AB9A-34BF8898A48C}" destId="{76F4034F-B231-4B3C-AA13-E256C9027F4A}" srcOrd="2" destOrd="0" presId="urn:microsoft.com/office/officeart/2016/7/layout/VerticalDownArrowProcess"/>
    <dgm:cxn modelId="{93950B25-A2EF-4889-B06C-BA68C0FC6AEF}" type="presParOf" srcId="{8769C60B-5337-4A54-94A6-4151A2D8953D}" destId="{A158A763-475F-4DDB-83C8-EB4D3BC11888}" srcOrd="3" destOrd="0" presId="urn:microsoft.com/office/officeart/2016/7/layout/VerticalDownArrowProcess"/>
    <dgm:cxn modelId="{511E8534-BB05-4F16-9D26-646E728F7B5A}" type="presParOf" srcId="{8769C60B-5337-4A54-94A6-4151A2D8953D}" destId="{9ACDE622-478D-4A3B-906E-4E0735B8DEA4}" srcOrd="4" destOrd="0" presId="urn:microsoft.com/office/officeart/2016/7/layout/VerticalDownArrowProcess"/>
    <dgm:cxn modelId="{3EB7E816-D4C9-4A96-9F90-E019CD722835}" type="presParOf" srcId="{9ACDE622-478D-4A3B-906E-4E0735B8DEA4}" destId="{BE465975-5611-45E5-B7C4-52482773B90A}" srcOrd="0" destOrd="0" presId="urn:microsoft.com/office/officeart/2016/7/layout/VerticalDownArrowProcess"/>
    <dgm:cxn modelId="{70DD7609-B584-4646-A419-E59C6EE300F6}" type="presParOf" srcId="{9ACDE622-478D-4A3B-906E-4E0735B8DEA4}" destId="{7ADA1619-FF4A-408D-946A-669D849CB3C5}" srcOrd="1" destOrd="0" presId="urn:microsoft.com/office/officeart/2016/7/layout/VerticalDownArrowProcess"/>
    <dgm:cxn modelId="{2448BB41-167C-4674-9152-2976F4BD116A}" type="presParOf" srcId="{9ACDE622-478D-4A3B-906E-4E0735B8DEA4}" destId="{F8E8EB7B-A84F-478C-B57B-8FCF6339804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D90C8-16CE-4053-856A-5E4CC99ECB1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AB877B4-B065-495D-9A96-DF5EF00A0333}">
      <dgm:prSet/>
      <dgm:spPr/>
      <dgm:t>
        <a:bodyPr/>
        <a:lstStyle/>
        <a:p>
          <a:r>
            <a:rPr lang="en-US"/>
            <a:t>Self-compassion</a:t>
          </a:r>
        </a:p>
      </dgm:t>
    </dgm:pt>
    <dgm:pt modelId="{EBAC7D77-420A-4E3F-85FD-8F098AB4EB2A}" type="parTrans" cxnId="{F860F25A-17D6-4F96-8587-F2CC3AA98ED8}">
      <dgm:prSet/>
      <dgm:spPr/>
      <dgm:t>
        <a:bodyPr/>
        <a:lstStyle/>
        <a:p>
          <a:endParaRPr lang="en-US"/>
        </a:p>
      </dgm:t>
    </dgm:pt>
    <dgm:pt modelId="{4CA51B3D-D6F3-4817-8F40-2AB5D0ED847D}" type="sibTrans" cxnId="{F860F25A-17D6-4F96-8587-F2CC3AA98ED8}">
      <dgm:prSet/>
      <dgm:spPr/>
      <dgm:t>
        <a:bodyPr/>
        <a:lstStyle/>
        <a:p>
          <a:endParaRPr lang="en-US"/>
        </a:p>
      </dgm:t>
    </dgm:pt>
    <dgm:pt modelId="{E2C2C6D1-E084-4A9C-BCA7-47FE042ABD59}">
      <dgm:prSet/>
      <dgm:spPr/>
      <dgm:t>
        <a:bodyPr/>
        <a:lstStyle/>
        <a:p>
          <a:r>
            <a:rPr lang="en-US"/>
            <a:t>Acceptance of where you are at</a:t>
          </a:r>
        </a:p>
      </dgm:t>
    </dgm:pt>
    <dgm:pt modelId="{3BB9E845-60DC-47BA-9A05-C73E65F2B821}" type="parTrans" cxnId="{45857399-C201-468D-B514-EC90A1F5A4F4}">
      <dgm:prSet/>
      <dgm:spPr/>
      <dgm:t>
        <a:bodyPr/>
        <a:lstStyle/>
        <a:p>
          <a:endParaRPr lang="en-US"/>
        </a:p>
      </dgm:t>
    </dgm:pt>
    <dgm:pt modelId="{4815BBFF-965B-447E-A0B6-4C2735564FD8}" type="sibTrans" cxnId="{45857399-C201-468D-B514-EC90A1F5A4F4}">
      <dgm:prSet/>
      <dgm:spPr/>
      <dgm:t>
        <a:bodyPr/>
        <a:lstStyle/>
        <a:p>
          <a:endParaRPr lang="en-US"/>
        </a:p>
      </dgm:t>
    </dgm:pt>
    <dgm:pt modelId="{BEEE10D7-C16D-44A5-9CA1-7DCE8E0074C6}">
      <dgm:prSet/>
      <dgm:spPr/>
      <dgm:t>
        <a:bodyPr/>
        <a:lstStyle/>
        <a:p>
          <a:r>
            <a:rPr lang="en-US"/>
            <a:t>Emotion coping </a:t>
          </a:r>
        </a:p>
      </dgm:t>
    </dgm:pt>
    <dgm:pt modelId="{B6718241-CEC6-4552-B249-9648DBD127A2}" type="parTrans" cxnId="{F1AEC55D-76BB-49AE-B1C0-3C1DF6F18032}">
      <dgm:prSet/>
      <dgm:spPr/>
      <dgm:t>
        <a:bodyPr/>
        <a:lstStyle/>
        <a:p>
          <a:endParaRPr lang="en-US"/>
        </a:p>
      </dgm:t>
    </dgm:pt>
    <dgm:pt modelId="{FDF48259-32FC-4BB9-B713-6AB1BBEF4176}" type="sibTrans" cxnId="{F1AEC55D-76BB-49AE-B1C0-3C1DF6F18032}">
      <dgm:prSet/>
      <dgm:spPr/>
      <dgm:t>
        <a:bodyPr/>
        <a:lstStyle/>
        <a:p>
          <a:endParaRPr lang="en-US"/>
        </a:p>
      </dgm:t>
    </dgm:pt>
    <dgm:pt modelId="{39162C63-F858-4062-A4BF-6413120A69FA}">
      <dgm:prSet/>
      <dgm:spPr/>
      <dgm:t>
        <a:bodyPr/>
        <a:lstStyle/>
        <a:p>
          <a:r>
            <a:rPr lang="en-US"/>
            <a:t>Challenging thinking –thinking traps </a:t>
          </a:r>
        </a:p>
      </dgm:t>
    </dgm:pt>
    <dgm:pt modelId="{E52EB01B-B1E9-4C29-93CC-B517E15A452A}" type="parTrans" cxnId="{F8B4294C-A1D7-4FFB-A05E-A09775160AB4}">
      <dgm:prSet/>
      <dgm:spPr/>
      <dgm:t>
        <a:bodyPr/>
        <a:lstStyle/>
        <a:p>
          <a:endParaRPr lang="en-US"/>
        </a:p>
      </dgm:t>
    </dgm:pt>
    <dgm:pt modelId="{1345E54D-D444-4DAB-81BC-F68C29F17318}" type="sibTrans" cxnId="{F8B4294C-A1D7-4FFB-A05E-A09775160AB4}">
      <dgm:prSet/>
      <dgm:spPr/>
      <dgm:t>
        <a:bodyPr/>
        <a:lstStyle/>
        <a:p>
          <a:endParaRPr lang="en-US"/>
        </a:p>
      </dgm:t>
    </dgm:pt>
    <dgm:pt modelId="{E092B251-0CDD-4D96-B616-A4CA407A30F6}" type="pres">
      <dgm:prSet presAssocID="{1F1D90C8-16CE-4053-856A-5E4CC99ECB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6BE581-5E15-4A77-B4D7-8DCE69D9BB39}" type="pres">
      <dgm:prSet presAssocID="{AAB877B4-B065-495D-9A96-DF5EF00A03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12E55-7223-42AF-937B-DA8C0AC20B82}" type="pres">
      <dgm:prSet presAssocID="{4CA51B3D-D6F3-4817-8F40-2AB5D0ED847D}" presName="sibTrans" presStyleCnt="0"/>
      <dgm:spPr/>
    </dgm:pt>
    <dgm:pt modelId="{2FBC4681-EDE8-40FF-88D7-C96EFA8B34E3}" type="pres">
      <dgm:prSet presAssocID="{E2C2C6D1-E084-4A9C-BCA7-47FE042ABD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8A51-067B-4425-ABC8-1204779B2185}" type="pres">
      <dgm:prSet presAssocID="{4815BBFF-965B-447E-A0B6-4C2735564FD8}" presName="sibTrans" presStyleCnt="0"/>
      <dgm:spPr/>
    </dgm:pt>
    <dgm:pt modelId="{57A26B25-EDA2-4A21-A961-F41B1407F16A}" type="pres">
      <dgm:prSet presAssocID="{BEEE10D7-C16D-44A5-9CA1-7DCE8E0074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96566-6B33-47E6-970B-1F6FD32BC123}" type="pres">
      <dgm:prSet presAssocID="{FDF48259-32FC-4BB9-B713-6AB1BBEF4176}" presName="sibTrans" presStyleCnt="0"/>
      <dgm:spPr/>
    </dgm:pt>
    <dgm:pt modelId="{5C877672-F2FD-47E3-9901-B295B93A00AB}" type="pres">
      <dgm:prSet presAssocID="{39162C63-F858-4062-A4BF-6413120A69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2011D-3FDD-4F54-A72E-322740A3AF57}" type="presOf" srcId="{AAB877B4-B065-495D-9A96-DF5EF00A0333}" destId="{C66BE581-5E15-4A77-B4D7-8DCE69D9BB39}" srcOrd="0" destOrd="0" presId="urn:microsoft.com/office/officeart/2005/8/layout/default"/>
    <dgm:cxn modelId="{CED7BFDD-A8A0-46CD-A90A-D0AC48DD7853}" type="presOf" srcId="{E2C2C6D1-E084-4A9C-BCA7-47FE042ABD59}" destId="{2FBC4681-EDE8-40FF-88D7-C96EFA8B34E3}" srcOrd="0" destOrd="0" presId="urn:microsoft.com/office/officeart/2005/8/layout/default"/>
    <dgm:cxn modelId="{1C18D9A1-828D-4837-A05A-A32445EDCA0B}" type="presOf" srcId="{BEEE10D7-C16D-44A5-9CA1-7DCE8E0074C6}" destId="{57A26B25-EDA2-4A21-A961-F41B1407F16A}" srcOrd="0" destOrd="0" presId="urn:microsoft.com/office/officeart/2005/8/layout/default"/>
    <dgm:cxn modelId="{F860F25A-17D6-4F96-8587-F2CC3AA98ED8}" srcId="{1F1D90C8-16CE-4053-856A-5E4CC99ECB1F}" destId="{AAB877B4-B065-495D-9A96-DF5EF00A0333}" srcOrd="0" destOrd="0" parTransId="{EBAC7D77-420A-4E3F-85FD-8F098AB4EB2A}" sibTransId="{4CA51B3D-D6F3-4817-8F40-2AB5D0ED847D}"/>
    <dgm:cxn modelId="{F1AEC55D-76BB-49AE-B1C0-3C1DF6F18032}" srcId="{1F1D90C8-16CE-4053-856A-5E4CC99ECB1F}" destId="{BEEE10D7-C16D-44A5-9CA1-7DCE8E0074C6}" srcOrd="2" destOrd="0" parTransId="{B6718241-CEC6-4552-B249-9648DBD127A2}" sibTransId="{FDF48259-32FC-4BB9-B713-6AB1BBEF4176}"/>
    <dgm:cxn modelId="{15C1566A-873F-421A-A00A-50CA6824AC2A}" type="presOf" srcId="{1F1D90C8-16CE-4053-856A-5E4CC99ECB1F}" destId="{E092B251-0CDD-4D96-B616-A4CA407A30F6}" srcOrd="0" destOrd="0" presId="urn:microsoft.com/office/officeart/2005/8/layout/default"/>
    <dgm:cxn modelId="{45857399-C201-468D-B514-EC90A1F5A4F4}" srcId="{1F1D90C8-16CE-4053-856A-5E4CC99ECB1F}" destId="{E2C2C6D1-E084-4A9C-BCA7-47FE042ABD59}" srcOrd="1" destOrd="0" parTransId="{3BB9E845-60DC-47BA-9A05-C73E65F2B821}" sibTransId="{4815BBFF-965B-447E-A0B6-4C2735564FD8}"/>
    <dgm:cxn modelId="{F8B4294C-A1D7-4FFB-A05E-A09775160AB4}" srcId="{1F1D90C8-16CE-4053-856A-5E4CC99ECB1F}" destId="{39162C63-F858-4062-A4BF-6413120A69FA}" srcOrd="3" destOrd="0" parTransId="{E52EB01B-B1E9-4C29-93CC-B517E15A452A}" sibTransId="{1345E54D-D444-4DAB-81BC-F68C29F17318}"/>
    <dgm:cxn modelId="{095F0893-8184-41DC-B3A2-9A327B381270}" type="presOf" srcId="{39162C63-F858-4062-A4BF-6413120A69FA}" destId="{5C877672-F2FD-47E3-9901-B295B93A00AB}" srcOrd="0" destOrd="0" presId="urn:microsoft.com/office/officeart/2005/8/layout/default"/>
    <dgm:cxn modelId="{EB05F314-CD03-4E25-A78A-943485646026}" type="presParOf" srcId="{E092B251-0CDD-4D96-B616-A4CA407A30F6}" destId="{C66BE581-5E15-4A77-B4D7-8DCE69D9BB39}" srcOrd="0" destOrd="0" presId="urn:microsoft.com/office/officeart/2005/8/layout/default"/>
    <dgm:cxn modelId="{2863B11C-3EF3-4858-ABAC-45BA41DFA421}" type="presParOf" srcId="{E092B251-0CDD-4D96-B616-A4CA407A30F6}" destId="{48112E55-7223-42AF-937B-DA8C0AC20B82}" srcOrd="1" destOrd="0" presId="urn:microsoft.com/office/officeart/2005/8/layout/default"/>
    <dgm:cxn modelId="{B7A838D3-5811-4662-942B-2D47D3CD226E}" type="presParOf" srcId="{E092B251-0CDD-4D96-B616-A4CA407A30F6}" destId="{2FBC4681-EDE8-40FF-88D7-C96EFA8B34E3}" srcOrd="2" destOrd="0" presId="urn:microsoft.com/office/officeart/2005/8/layout/default"/>
    <dgm:cxn modelId="{9150194D-30AF-4E28-B277-31D25FC80AA7}" type="presParOf" srcId="{E092B251-0CDD-4D96-B616-A4CA407A30F6}" destId="{520F8A51-067B-4425-ABC8-1204779B2185}" srcOrd="3" destOrd="0" presId="urn:microsoft.com/office/officeart/2005/8/layout/default"/>
    <dgm:cxn modelId="{861AC479-D755-4A06-A80A-5E68D246438F}" type="presParOf" srcId="{E092B251-0CDD-4D96-B616-A4CA407A30F6}" destId="{57A26B25-EDA2-4A21-A961-F41B1407F16A}" srcOrd="4" destOrd="0" presId="urn:microsoft.com/office/officeart/2005/8/layout/default"/>
    <dgm:cxn modelId="{B8124020-FB28-48B2-AD4B-8A2E21D3548C}" type="presParOf" srcId="{E092B251-0CDD-4D96-B616-A4CA407A30F6}" destId="{13D96566-6B33-47E6-970B-1F6FD32BC123}" srcOrd="5" destOrd="0" presId="urn:microsoft.com/office/officeart/2005/8/layout/default"/>
    <dgm:cxn modelId="{9DDE7EBF-82FA-44CF-BE07-4143573C8233}" type="presParOf" srcId="{E092B251-0CDD-4D96-B616-A4CA407A30F6}" destId="{5C877672-F2FD-47E3-9901-B295B93A00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A75FE-21DD-461E-985D-9D0FDCDA673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1DF94A-61FD-47B1-B099-9E90A1C2326A}">
      <dgm:prSet phldrT="[Text]" phldr="0"/>
      <dgm:spPr/>
      <dgm:t>
        <a:bodyPr/>
        <a:lstStyle/>
        <a:p>
          <a:r>
            <a:rPr lang="en-US"/>
            <a:t>Biology </a:t>
          </a:r>
        </a:p>
      </dgm:t>
    </dgm:pt>
    <dgm:pt modelId="{302169A9-324A-4E3D-BA0D-A0265E8F2A01}" type="parTrans" cxnId="{4CF39AF7-6B50-4DF6-8EDC-C075AC9594A5}">
      <dgm:prSet/>
      <dgm:spPr/>
      <dgm:t>
        <a:bodyPr/>
        <a:lstStyle/>
        <a:p>
          <a:endParaRPr lang="en-US"/>
        </a:p>
      </dgm:t>
    </dgm:pt>
    <dgm:pt modelId="{99AA5DA8-C69C-4046-A584-9ADA9205897B}" type="sibTrans" cxnId="{4CF39AF7-6B50-4DF6-8EDC-C075AC9594A5}">
      <dgm:prSet/>
      <dgm:spPr/>
      <dgm:t>
        <a:bodyPr/>
        <a:lstStyle/>
        <a:p>
          <a:endParaRPr lang="en-US"/>
        </a:p>
      </dgm:t>
    </dgm:pt>
    <dgm:pt modelId="{88F106C5-59AF-4DA1-BFF9-44753C6C42A4}">
      <dgm:prSet phldr="0"/>
      <dgm:spPr/>
      <dgm:t>
        <a:bodyPr/>
        <a:lstStyle/>
        <a:p>
          <a:pPr rtl="0"/>
          <a:r>
            <a:rPr lang="en-US"/>
            <a:t>Family</a:t>
          </a:r>
        </a:p>
      </dgm:t>
    </dgm:pt>
    <dgm:pt modelId="{3CD969D2-CAF4-4768-9036-846670E71A77}" type="parTrans" cxnId="{50199B20-F46D-47CF-9B0F-A718812CC6FF}">
      <dgm:prSet/>
      <dgm:spPr/>
    </dgm:pt>
    <dgm:pt modelId="{478B9169-1BBF-48E3-84D7-E8FC51F41201}" type="sibTrans" cxnId="{50199B20-F46D-47CF-9B0F-A718812CC6FF}">
      <dgm:prSet/>
      <dgm:spPr/>
    </dgm:pt>
    <dgm:pt modelId="{E48BD174-2A1A-4B7D-BDAC-F6AE310823AE}">
      <dgm:prSet phldr="0"/>
      <dgm:spPr/>
      <dgm:t>
        <a:bodyPr/>
        <a:lstStyle/>
        <a:p>
          <a:r>
            <a:rPr lang="en-US"/>
            <a:t>Culture </a:t>
          </a:r>
        </a:p>
      </dgm:t>
    </dgm:pt>
    <dgm:pt modelId="{6479C1B0-C061-465D-AF1F-1E1064F3D8A4}" type="parTrans" cxnId="{85990BCB-4902-4EE9-AF0E-F91EDEB20B65}">
      <dgm:prSet/>
      <dgm:spPr/>
    </dgm:pt>
    <dgm:pt modelId="{036314ED-9DD6-4A7C-862E-CCE4DDA6EE05}" type="sibTrans" cxnId="{85990BCB-4902-4EE9-AF0E-F91EDEB20B65}">
      <dgm:prSet/>
      <dgm:spPr/>
    </dgm:pt>
    <dgm:pt modelId="{099C128C-5F8B-4F78-B63A-DF5E5FCF38B0}">
      <dgm:prSet phldr="0"/>
      <dgm:spPr/>
      <dgm:t>
        <a:bodyPr/>
        <a:lstStyle/>
        <a:p>
          <a:r>
            <a:rPr lang="en-US"/>
            <a:t>Personal Characters</a:t>
          </a:r>
        </a:p>
      </dgm:t>
    </dgm:pt>
    <dgm:pt modelId="{E812ABB3-11F2-4408-B882-3DF5D4C8BB9A}" type="parTrans" cxnId="{4BEBC139-E459-43A8-944B-F7C75B31C3FB}">
      <dgm:prSet/>
      <dgm:spPr/>
    </dgm:pt>
    <dgm:pt modelId="{B0646779-F7BB-4420-A26E-CC3A9A3DE0F2}" type="sibTrans" cxnId="{4BEBC139-E459-43A8-944B-F7C75B31C3FB}">
      <dgm:prSet/>
      <dgm:spPr/>
    </dgm:pt>
    <dgm:pt modelId="{1F686CD3-9E34-4F0B-98FB-AE3799C28DF4}">
      <dgm:prSet phldr="0"/>
      <dgm:spPr/>
      <dgm:t>
        <a:bodyPr/>
        <a:lstStyle/>
        <a:p>
          <a:r>
            <a:rPr lang="en-US"/>
            <a:t>Emotional Struggles</a:t>
          </a:r>
        </a:p>
      </dgm:t>
    </dgm:pt>
    <dgm:pt modelId="{810E787E-F1F2-4BF9-985A-4AE59C5C8972}" type="parTrans" cxnId="{1D3846A2-0EDF-4ADC-996C-CDF5F09AAFE8}">
      <dgm:prSet/>
      <dgm:spPr/>
    </dgm:pt>
    <dgm:pt modelId="{A7D05605-4FF1-48ED-834D-3719D911DDED}" type="sibTrans" cxnId="{1D3846A2-0EDF-4ADC-996C-CDF5F09AAFE8}">
      <dgm:prSet/>
      <dgm:spPr/>
    </dgm:pt>
    <dgm:pt modelId="{4A676290-2ED5-4D68-8DC5-8DB8E6CA2F46}">
      <dgm:prSet phldr="0"/>
      <dgm:spPr/>
      <dgm:t>
        <a:bodyPr/>
        <a:lstStyle/>
        <a:p>
          <a:r>
            <a:rPr lang="en-US"/>
            <a:t>Life changes and stresses</a:t>
          </a:r>
        </a:p>
      </dgm:t>
    </dgm:pt>
    <dgm:pt modelId="{4A7FB535-0826-4608-A254-DD0DA04702A8}" type="parTrans" cxnId="{BC1421E5-1795-4560-BBD7-05ABD49E8D7A}">
      <dgm:prSet/>
      <dgm:spPr/>
    </dgm:pt>
    <dgm:pt modelId="{3005DB91-7E9C-443C-A08C-31CC34494340}" type="sibTrans" cxnId="{BC1421E5-1795-4560-BBD7-05ABD49E8D7A}">
      <dgm:prSet/>
      <dgm:spPr/>
    </dgm:pt>
    <dgm:pt modelId="{E7079011-FEE2-420D-ACA8-3FC1CD1FBB29}">
      <dgm:prSet phldr="0"/>
      <dgm:spPr/>
      <dgm:t>
        <a:bodyPr/>
        <a:lstStyle/>
        <a:p>
          <a:r>
            <a:rPr lang="en-US"/>
            <a:t>Trauma</a:t>
          </a:r>
        </a:p>
      </dgm:t>
    </dgm:pt>
    <dgm:pt modelId="{17C3804F-9FD8-488A-840B-2DC31316B761}" type="parTrans" cxnId="{88DBCED2-4704-4305-8303-0EE821CAAED7}">
      <dgm:prSet/>
      <dgm:spPr/>
    </dgm:pt>
    <dgm:pt modelId="{CB7D34A7-1F9B-4D73-9EB4-1F5E84398BD8}" type="sibTrans" cxnId="{88DBCED2-4704-4305-8303-0EE821CAAED7}">
      <dgm:prSet/>
      <dgm:spPr/>
    </dgm:pt>
    <dgm:pt modelId="{E9813072-5C9F-4D87-BFF9-9D552050F76A}" type="pres">
      <dgm:prSet presAssocID="{4DEA75FE-21DD-461E-985D-9D0FDCDA67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B13B92-07E3-46B1-9472-BFC1CE70E70D}" type="pres">
      <dgm:prSet presAssocID="{88F106C5-59AF-4DA1-BFF9-44753C6C42A4}" presName="thickLine" presStyleLbl="alignNode1" presStyleIdx="0" presStyleCnt="7"/>
      <dgm:spPr/>
    </dgm:pt>
    <dgm:pt modelId="{E48BB585-166A-43AF-A29D-3490DCA9E76D}" type="pres">
      <dgm:prSet presAssocID="{88F106C5-59AF-4DA1-BFF9-44753C6C42A4}" presName="horz1" presStyleCnt="0"/>
      <dgm:spPr/>
    </dgm:pt>
    <dgm:pt modelId="{6E703D49-28D1-4C42-B332-365DA83652C2}" type="pres">
      <dgm:prSet presAssocID="{88F106C5-59AF-4DA1-BFF9-44753C6C42A4}" presName="tx1" presStyleLbl="revTx" presStyleIdx="0" presStyleCnt="7"/>
      <dgm:spPr/>
      <dgm:t>
        <a:bodyPr/>
        <a:lstStyle/>
        <a:p>
          <a:endParaRPr lang="en-US"/>
        </a:p>
      </dgm:t>
    </dgm:pt>
    <dgm:pt modelId="{D706B360-EAC8-4F7C-8999-DB1CE3801321}" type="pres">
      <dgm:prSet presAssocID="{88F106C5-59AF-4DA1-BFF9-44753C6C42A4}" presName="vert1" presStyleCnt="0"/>
      <dgm:spPr/>
    </dgm:pt>
    <dgm:pt modelId="{BAEA8929-D682-4CDD-B4AF-EE41B1D1C3B1}" type="pres">
      <dgm:prSet presAssocID="{E48BD174-2A1A-4B7D-BDAC-F6AE310823AE}" presName="thickLine" presStyleLbl="alignNode1" presStyleIdx="1" presStyleCnt="7"/>
      <dgm:spPr/>
    </dgm:pt>
    <dgm:pt modelId="{948D328B-8158-4927-97F5-B5AF6F9EDFD4}" type="pres">
      <dgm:prSet presAssocID="{E48BD174-2A1A-4B7D-BDAC-F6AE310823AE}" presName="horz1" presStyleCnt="0"/>
      <dgm:spPr/>
    </dgm:pt>
    <dgm:pt modelId="{7CA7BBF7-2A55-489E-9AAD-F211EA750CC6}" type="pres">
      <dgm:prSet presAssocID="{E48BD174-2A1A-4B7D-BDAC-F6AE310823AE}" presName="tx1" presStyleLbl="revTx" presStyleIdx="1" presStyleCnt="7"/>
      <dgm:spPr/>
      <dgm:t>
        <a:bodyPr/>
        <a:lstStyle/>
        <a:p>
          <a:endParaRPr lang="en-US"/>
        </a:p>
      </dgm:t>
    </dgm:pt>
    <dgm:pt modelId="{9CEB2114-8626-492B-B82E-0BD1B6C53D01}" type="pres">
      <dgm:prSet presAssocID="{E48BD174-2A1A-4B7D-BDAC-F6AE310823AE}" presName="vert1" presStyleCnt="0"/>
      <dgm:spPr/>
    </dgm:pt>
    <dgm:pt modelId="{081F62D5-CAEE-447A-86F6-15C8C4278CF4}" type="pres">
      <dgm:prSet presAssocID="{099C128C-5F8B-4F78-B63A-DF5E5FCF38B0}" presName="thickLine" presStyleLbl="alignNode1" presStyleIdx="2" presStyleCnt="7"/>
      <dgm:spPr/>
    </dgm:pt>
    <dgm:pt modelId="{445F96CF-3A7A-4955-A9F9-881FE6531EC0}" type="pres">
      <dgm:prSet presAssocID="{099C128C-5F8B-4F78-B63A-DF5E5FCF38B0}" presName="horz1" presStyleCnt="0"/>
      <dgm:spPr/>
    </dgm:pt>
    <dgm:pt modelId="{F0112EFF-EC94-4483-BC76-1E0D61021264}" type="pres">
      <dgm:prSet presAssocID="{099C128C-5F8B-4F78-B63A-DF5E5FCF38B0}" presName="tx1" presStyleLbl="revTx" presStyleIdx="2" presStyleCnt="7"/>
      <dgm:spPr/>
      <dgm:t>
        <a:bodyPr/>
        <a:lstStyle/>
        <a:p>
          <a:endParaRPr lang="en-US"/>
        </a:p>
      </dgm:t>
    </dgm:pt>
    <dgm:pt modelId="{B91D13AB-8D95-4AA6-8FF1-FC4DC508C469}" type="pres">
      <dgm:prSet presAssocID="{099C128C-5F8B-4F78-B63A-DF5E5FCF38B0}" presName="vert1" presStyleCnt="0"/>
      <dgm:spPr/>
    </dgm:pt>
    <dgm:pt modelId="{3C5EB3BC-B4FC-4776-AF48-3AF7A7FC2B41}" type="pres">
      <dgm:prSet presAssocID="{1F686CD3-9E34-4F0B-98FB-AE3799C28DF4}" presName="thickLine" presStyleLbl="alignNode1" presStyleIdx="3" presStyleCnt="7"/>
      <dgm:spPr/>
    </dgm:pt>
    <dgm:pt modelId="{95208573-881A-4FEF-8EAE-D4CDA58D9A1C}" type="pres">
      <dgm:prSet presAssocID="{1F686CD3-9E34-4F0B-98FB-AE3799C28DF4}" presName="horz1" presStyleCnt="0"/>
      <dgm:spPr/>
    </dgm:pt>
    <dgm:pt modelId="{5BB5F42D-BFE9-475F-8A1A-C7BCE42B819A}" type="pres">
      <dgm:prSet presAssocID="{1F686CD3-9E34-4F0B-98FB-AE3799C28DF4}" presName="tx1" presStyleLbl="revTx" presStyleIdx="3" presStyleCnt="7"/>
      <dgm:spPr/>
      <dgm:t>
        <a:bodyPr/>
        <a:lstStyle/>
        <a:p>
          <a:endParaRPr lang="en-US"/>
        </a:p>
      </dgm:t>
    </dgm:pt>
    <dgm:pt modelId="{7F54A5D4-026E-407F-9C38-4F8D36379D7F}" type="pres">
      <dgm:prSet presAssocID="{1F686CD3-9E34-4F0B-98FB-AE3799C28DF4}" presName="vert1" presStyleCnt="0"/>
      <dgm:spPr/>
    </dgm:pt>
    <dgm:pt modelId="{764A1D58-9521-4D03-8882-246067C3520B}" type="pres">
      <dgm:prSet presAssocID="{4A676290-2ED5-4D68-8DC5-8DB8E6CA2F46}" presName="thickLine" presStyleLbl="alignNode1" presStyleIdx="4" presStyleCnt="7"/>
      <dgm:spPr/>
    </dgm:pt>
    <dgm:pt modelId="{C9344B14-FA11-4E2F-8334-60827E4CB8A2}" type="pres">
      <dgm:prSet presAssocID="{4A676290-2ED5-4D68-8DC5-8DB8E6CA2F46}" presName="horz1" presStyleCnt="0"/>
      <dgm:spPr/>
    </dgm:pt>
    <dgm:pt modelId="{C96E8962-4D47-43BA-8CF2-F18B4C80BC5D}" type="pres">
      <dgm:prSet presAssocID="{4A676290-2ED5-4D68-8DC5-8DB8E6CA2F46}" presName="tx1" presStyleLbl="revTx" presStyleIdx="4" presStyleCnt="7"/>
      <dgm:spPr/>
      <dgm:t>
        <a:bodyPr/>
        <a:lstStyle/>
        <a:p>
          <a:endParaRPr lang="en-US"/>
        </a:p>
      </dgm:t>
    </dgm:pt>
    <dgm:pt modelId="{EAA677C1-53D6-494D-9D3D-3337C97336AE}" type="pres">
      <dgm:prSet presAssocID="{4A676290-2ED5-4D68-8DC5-8DB8E6CA2F46}" presName="vert1" presStyleCnt="0"/>
      <dgm:spPr/>
    </dgm:pt>
    <dgm:pt modelId="{2BB7C03E-B555-4479-9D1C-2E849B6A5E53}" type="pres">
      <dgm:prSet presAssocID="{E7079011-FEE2-420D-ACA8-3FC1CD1FBB29}" presName="thickLine" presStyleLbl="alignNode1" presStyleIdx="5" presStyleCnt="7"/>
      <dgm:spPr/>
    </dgm:pt>
    <dgm:pt modelId="{969FDF79-2906-4C03-B773-E7A57A87C70A}" type="pres">
      <dgm:prSet presAssocID="{E7079011-FEE2-420D-ACA8-3FC1CD1FBB29}" presName="horz1" presStyleCnt="0"/>
      <dgm:spPr/>
    </dgm:pt>
    <dgm:pt modelId="{6B7CACFE-A0DF-452C-A886-6A224AAAC4B7}" type="pres">
      <dgm:prSet presAssocID="{E7079011-FEE2-420D-ACA8-3FC1CD1FBB29}" presName="tx1" presStyleLbl="revTx" presStyleIdx="5" presStyleCnt="7"/>
      <dgm:spPr/>
      <dgm:t>
        <a:bodyPr/>
        <a:lstStyle/>
        <a:p>
          <a:endParaRPr lang="en-US"/>
        </a:p>
      </dgm:t>
    </dgm:pt>
    <dgm:pt modelId="{0714E85D-E5B2-4CCC-A76E-3494536AD42C}" type="pres">
      <dgm:prSet presAssocID="{E7079011-FEE2-420D-ACA8-3FC1CD1FBB29}" presName="vert1" presStyleCnt="0"/>
      <dgm:spPr/>
    </dgm:pt>
    <dgm:pt modelId="{CA0F3A95-876E-464A-9CF2-52286021D606}" type="pres">
      <dgm:prSet presAssocID="{311DF94A-61FD-47B1-B099-9E90A1C2326A}" presName="thickLine" presStyleLbl="alignNode1" presStyleIdx="6" presStyleCnt="7"/>
      <dgm:spPr/>
    </dgm:pt>
    <dgm:pt modelId="{5A88384D-42BD-449C-85FD-24F3B6A6CAE5}" type="pres">
      <dgm:prSet presAssocID="{311DF94A-61FD-47B1-B099-9E90A1C2326A}" presName="horz1" presStyleCnt="0"/>
      <dgm:spPr/>
    </dgm:pt>
    <dgm:pt modelId="{520C321B-3843-4D48-B12A-774DAD967838}" type="pres">
      <dgm:prSet presAssocID="{311DF94A-61FD-47B1-B099-9E90A1C2326A}" presName="tx1" presStyleLbl="revTx" presStyleIdx="6" presStyleCnt="7"/>
      <dgm:spPr/>
      <dgm:t>
        <a:bodyPr/>
        <a:lstStyle/>
        <a:p>
          <a:endParaRPr lang="en-US"/>
        </a:p>
      </dgm:t>
    </dgm:pt>
    <dgm:pt modelId="{62F7EF3B-E0A6-4EFF-836D-3067FE8CD7B7}" type="pres">
      <dgm:prSet presAssocID="{311DF94A-61FD-47B1-B099-9E90A1C2326A}" presName="vert1" presStyleCnt="0"/>
      <dgm:spPr/>
    </dgm:pt>
  </dgm:ptLst>
  <dgm:cxnLst>
    <dgm:cxn modelId="{4CF39AF7-6B50-4DF6-8EDC-C075AC9594A5}" srcId="{4DEA75FE-21DD-461E-985D-9D0FDCDA6737}" destId="{311DF94A-61FD-47B1-B099-9E90A1C2326A}" srcOrd="6" destOrd="0" parTransId="{302169A9-324A-4E3D-BA0D-A0265E8F2A01}" sibTransId="{99AA5DA8-C69C-4046-A584-9ADA9205897B}"/>
    <dgm:cxn modelId="{B78148DE-68BD-4E05-A633-EFD8C5B14072}" type="presOf" srcId="{E7079011-FEE2-420D-ACA8-3FC1CD1FBB29}" destId="{6B7CACFE-A0DF-452C-A886-6A224AAAC4B7}" srcOrd="0" destOrd="0" presId="urn:microsoft.com/office/officeart/2008/layout/LinedList"/>
    <dgm:cxn modelId="{497943FA-119A-405F-B503-CC637CFCC026}" type="presOf" srcId="{099C128C-5F8B-4F78-B63A-DF5E5FCF38B0}" destId="{F0112EFF-EC94-4483-BC76-1E0D61021264}" srcOrd="0" destOrd="0" presId="urn:microsoft.com/office/officeart/2008/layout/LinedList"/>
    <dgm:cxn modelId="{8DAB9CB8-CFE9-4223-A0FF-D91122D4689E}" type="presOf" srcId="{1F686CD3-9E34-4F0B-98FB-AE3799C28DF4}" destId="{5BB5F42D-BFE9-475F-8A1A-C7BCE42B819A}" srcOrd="0" destOrd="0" presId="urn:microsoft.com/office/officeart/2008/layout/LinedList"/>
    <dgm:cxn modelId="{D44783E8-286D-42C1-9D83-0538573F2F25}" type="presOf" srcId="{4DEA75FE-21DD-461E-985D-9D0FDCDA6737}" destId="{E9813072-5C9F-4D87-BFF9-9D552050F76A}" srcOrd="0" destOrd="0" presId="urn:microsoft.com/office/officeart/2008/layout/LinedList"/>
    <dgm:cxn modelId="{BF567B94-ABE4-41D8-8154-CE264B49EA77}" type="presOf" srcId="{E48BD174-2A1A-4B7D-BDAC-F6AE310823AE}" destId="{7CA7BBF7-2A55-489E-9AAD-F211EA750CC6}" srcOrd="0" destOrd="0" presId="urn:microsoft.com/office/officeart/2008/layout/LinedList"/>
    <dgm:cxn modelId="{1D3846A2-0EDF-4ADC-996C-CDF5F09AAFE8}" srcId="{4DEA75FE-21DD-461E-985D-9D0FDCDA6737}" destId="{1F686CD3-9E34-4F0B-98FB-AE3799C28DF4}" srcOrd="3" destOrd="0" parTransId="{810E787E-F1F2-4BF9-985A-4AE59C5C8972}" sibTransId="{A7D05605-4FF1-48ED-834D-3719D911DDED}"/>
    <dgm:cxn modelId="{2D5E4618-9D33-477C-AB86-662F5A9A7165}" type="presOf" srcId="{311DF94A-61FD-47B1-B099-9E90A1C2326A}" destId="{520C321B-3843-4D48-B12A-774DAD967838}" srcOrd="0" destOrd="0" presId="urn:microsoft.com/office/officeart/2008/layout/LinedList"/>
    <dgm:cxn modelId="{4BEBC139-E459-43A8-944B-F7C75B31C3FB}" srcId="{4DEA75FE-21DD-461E-985D-9D0FDCDA6737}" destId="{099C128C-5F8B-4F78-B63A-DF5E5FCF38B0}" srcOrd="2" destOrd="0" parTransId="{E812ABB3-11F2-4408-B882-3DF5D4C8BB9A}" sibTransId="{B0646779-F7BB-4420-A26E-CC3A9A3DE0F2}"/>
    <dgm:cxn modelId="{50199B20-F46D-47CF-9B0F-A718812CC6FF}" srcId="{4DEA75FE-21DD-461E-985D-9D0FDCDA6737}" destId="{88F106C5-59AF-4DA1-BFF9-44753C6C42A4}" srcOrd="0" destOrd="0" parTransId="{3CD969D2-CAF4-4768-9036-846670E71A77}" sibTransId="{478B9169-1BBF-48E3-84D7-E8FC51F41201}"/>
    <dgm:cxn modelId="{85990BCB-4902-4EE9-AF0E-F91EDEB20B65}" srcId="{4DEA75FE-21DD-461E-985D-9D0FDCDA6737}" destId="{E48BD174-2A1A-4B7D-BDAC-F6AE310823AE}" srcOrd="1" destOrd="0" parTransId="{6479C1B0-C061-465D-AF1F-1E1064F3D8A4}" sibTransId="{036314ED-9DD6-4A7C-862E-CCE4DDA6EE05}"/>
    <dgm:cxn modelId="{88DBCED2-4704-4305-8303-0EE821CAAED7}" srcId="{4DEA75FE-21DD-461E-985D-9D0FDCDA6737}" destId="{E7079011-FEE2-420D-ACA8-3FC1CD1FBB29}" srcOrd="5" destOrd="0" parTransId="{17C3804F-9FD8-488A-840B-2DC31316B761}" sibTransId="{CB7D34A7-1F9B-4D73-9EB4-1F5E84398BD8}"/>
    <dgm:cxn modelId="{3B825A82-16A9-4D3B-969F-457F6B70F912}" type="presOf" srcId="{88F106C5-59AF-4DA1-BFF9-44753C6C42A4}" destId="{6E703D49-28D1-4C42-B332-365DA83652C2}" srcOrd="0" destOrd="0" presId="urn:microsoft.com/office/officeart/2008/layout/LinedList"/>
    <dgm:cxn modelId="{9B82A61F-20DC-491D-9405-3C494A58F619}" type="presOf" srcId="{4A676290-2ED5-4D68-8DC5-8DB8E6CA2F46}" destId="{C96E8962-4D47-43BA-8CF2-F18B4C80BC5D}" srcOrd="0" destOrd="0" presId="urn:microsoft.com/office/officeart/2008/layout/LinedList"/>
    <dgm:cxn modelId="{BC1421E5-1795-4560-BBD7-05ABD49E8D7A}" srcId="{4DEA75FE-21DD-461E-985D-9D0FDCDA6737}" destId="{4A676290-2ED5-4D68-8DC5-8DB8E6CA2F46}" srcOrd="4" destOrd="0" parTransId="{4A7FB535-0826-4608-A254-DD0DA04702A8}" sibTransId="{3005DB91-7E9C-443C-A08C-31CC34494340}"/>
    <dgm:cxn modelId="{0EA6ADA5-2951-41D5-AB43-7B597DAB9DB7}" type="presParOf" srcId="{E9813072-5C9F-4D87-BFF9-9D552050F76A}" destId="{DFB13B92-07E3-46B1-9472-BFC1CE70E70D}" srcOrd="0" destOrd="0" presId="urn:microsoft.com/office/officeart/2008/layout/LinedList"/>
    <dgm:cxn modelId="{7264D085-6C51-40E1-8B28-6134D3F9EFB5}" type="presParOf" srcId="{E9813072-5C9F-4D87-BFF9-9D552050F76A}" destId="{E48BB585-166A-43AF-A29D-3490DCA9E76D}" srcOrd="1" destOrd="0" presId="urn:microsoft.com/office/officeart/2008/layout/LinedList"/>
    <dgm:cxn modelId="{DD95D47D-B5A8-49C8-90E4-AA60F6067A1E}" type="presParOf" srcId="{E48BB585-166A-43AF-A29D-3490DCA9E76D}" destId="{6E703D49-28D1-4C42-B332-365DA83652C2}" srcOrd="0" destOrd="0" presId="urn:microsoft.com/office/officeart/2008/layout/LinedList"/>
    <dgm:cxn modelId="{66F1A82A-4C29-4E9D-99BC-C7153D976772}" type="presParOf" srcId="{E48BB585-166A-43AF-A29D-3490DCA9E76D}" destId="{D706B360-EAC8-4F7C-8999-DB1CE3801321}" srcOrd="1" destOrd="0" presId="urn:microsoft.com/office/officeart/2008/layout/LinedList"/>
    <dgm:cxn modelId="{A13F4F3C-CE5D-49BA-BB1D-5FA0D8FCC557}" type="presParOf" srcId="{E9813072-5C9F-4D87-BFF9-9D552050F76A}" destId="{BAEA8929-D682-4CDD-B4AF-EE41B1D1C3B1}" srcOrd="2" destOrd="0" presId="urn:microsoft.com/office/officeart/2008/layout/LinedList"/>
    <dgm:cxn modelId="{44AB6E3A-F7FD-4141-917C-BFFAC27A439E}" type="presParOf" srcId="{E9813072-5C9F-4D87-BFF9-9D552050F76A}" destId="{948D328B-8158-4927-97F5-B5AF6F9EDFD4}" srcOrd="3" destOrd="0" presId="urn:microsoft.com/office/officeart/2008/layout/LinedList"/>
    <dgm:cxn modelId="{1C422B74-0E43-4655-A7C7-CC8CA646A5CB}" type="presParOf" srcId="{948D328B-8158-4927-97F5-B5AF6F9EDFD4}" destId="{7CA7BBF7-2A55-489E-9AAD-F211EA750CC6}" srcOrd="0" destOrd="0" presId="urn:microsoft.com/office/officeart/2008/layout/LinedList"/>
    <dgm:cxn modelId="{83D6E010-CBCA-441B-B74B-6EDE7415AD5C}" type="presParOf" srcId="{948D328B-8158-4927-97F5-B5AF6F9EDFD4}" destId="{9CEB2114-8626-492B-B82E-0BD1B6C53D01}" srcOrd="1" destOrd="0" presId="urn:microsoft.com/office/officeart/2008/layout/LinedList"/>
    <dgm:cxn modelId="{7FC0651B-8E0C-4324-AB31-4629B49AACC7}" type="presParOf" srcId="{E9813072-5C9F-4D87-BFF9-9D552050F76A}" destId="{081F62D5-CAEE-447A-86F6-15C8C4278CF4}" srcOrd="4" destOrd="0" presId="urn:microsoft.com/office/officeart/2008/layout/LinedList"/>
    <dgm:cxn modelId="{D8B3D678-6F12-4D1A-B730-74343692B13E}" type="presParOf" srcId="{E9813072-5C9F-4D87-BFF9-9D552050F76A}" destId="{445F96CF-3A7A-4955-A9F9-881FE6531EC0}" srcOrd="5" destOrd="0" presId="urn:microsoft.com/office/officeart/2008/layout/LinedList"/>
    <dgm:cxn modelId="{4DB102E8-5F2B-4ABF-A0B8-54627195B41E}" type="presParOf" srcId="{445F96CF-3A7A-4955-A9F9-881FE6531EC0}" destId="{F0112EFF-EC94-4483-BC76-1E0D61021264}" srcOrd="0" destOrd="0" presId="urn:microsoft.com/office/officeart/2008/layout/LinedList"/>
    <dgm:cxn modelId="{F00F55B3-27E5-4CE1-A020-6627A50F819C}" type="presParOf" srcId="{445F96CF-3A7A-4955-A9F9-881FE6531EC0}" destId="{B91D13AB-8D95-4AA6-8FF1-FC4DC508C469}" srcOrd="1" destOrd="0" presId="urn:microsoft.com/office/officeart/2008/layout/LinedList"/>
    <dgm:cxn modelId="{63ABACFF-2BD2-4A41-B885-3337AC948DBD}" type="presParOf" srcId="{E9813072-5C9F-4D87-BFF9-9D552050F76A}" destId="{3C5EB3BC-B4FC-4776-AF48-3AF7A7FC2B41}" srcOrd="6" destOrd="0" presId="urn:microsoft.com/office/officeart/2008/layout/LinedList"/>
    <dgm:cxn modelId="{43E5095F-3AA6-42A3-B1D9-FB9C683BED13}" type="presParOf" srcId="{E9813072-5C9F-4D87-BFF9-9D552050F76A}" destId="{95208573-881A-4FEF-8EAE-D4CDA58D9A1C}" srcOrd="7" destOrd="0" presId="urn:microsoft.com/office/officeart/2008/layout/LinedList"/>
    <dgm:cxn modelId="{0782FF73-CF70-4A0E-B390-B9158AB40B86}" type="presParOf" srcId="{95208573-881A-4FEF-8EAE-D4CDA58D9A1C}" destId="{5BB5F42D-BFE9-475F-8A1A-C7BCE42B819A}" srcOrd="0" destOrd="0" presId="urn:microsoft.com/office/officeart/2008/layout/LinedList"/>
    <dgm:cxn modelId="{C5C0ECFA-007E-4C8F-A6DD-25FF378363C4}" type="presParOf" srcId="{95208573-881A-4FEF-8EAE-D4CDA58D9A1C}" destId="{7F54A5D4-026E-407F-9C38-4F8D36379D7F}" srcOrd="1" destOrd="0" presId="urn:microsoft.com/office/officeart/2008/layout/LinedList"/>
    <dgm:cxn modelId="{EFD17F7C-AC90-41E6-8558-AB5EBFB6530A}" type="presParOf" srcId="{E9813072-5C9F-4D87-BFF9-9D552050F76A}" destId="{764A1D58-9521-4D03-8882-246067C3520B}" srcOrd="8" destOrd="0" presId="urn:microsoft.com/office/officeart/2008/layout/LinedList"/>
    <dgm:cxn modelId="{94417D4C-DF55-41AF-B1D3-A382228860A7}" type="presParOf" srcId="{E9813072-5C9F-4D87-BFF9-9D552050F76A}" destId="{C9344B14-FA11-4E2F-8334-60827E4CB8A2}" srcOrd="9" destOrd="0" presId="urn:microsoft.com/office/officeart/2008/layout/LinedList"/>
    <dgm:cxn modelId="{9B8FE732-E1E8-4394-A8F5-3D3E83EE432F}" type="presParOf" srcId="{C9344B14-FA11-4E2F-8334-60827E4CB8A2}" destId="{C96E8962-4D47-43BA-8CF2-F18B4C80BC5D}" srcOrd="0" destOrd="0" presId="urn:microsoft.com/office/officeart/2008/layout/LinedList"/>
    <dgm:cxn modelId="{03686406-B100-4754-BBF2-0793F64F7195}" type="presParOf" srcId="{C9344B14-FA11-4E2F-8334-60827E4CB8A2}" destId="{EAA677C1-53D6-494D-9D3D-3337C97336AE}" srcOrd="1" destOrd="0" presId="urn:microsoft.com/office/officeart/2008/layout/LinedList"/>
    <dgm:cxn modelId="{D5C8794E-70F8-48F2-9A99-AC56D113C397}" type="presParOf" srcId="{E9813072-5C9F-4D87-BFF9-9D552050F76A}" destId="{2BB7C03E-B555-4479-9D1C-2E849B6A5E53}" srcOrd="10" destOrd="0" presId="urn:microsoft.com/office/officeart/2008/layout/LinedList"/>
    <dgm:cxn modelId="{363A9231-6F23-41A9-B503-ACE01D3A69EB}" type="presParOf" srcId="{E9813072-5C9F-4D87-BFF9-9D552050F76A}" destId="{969FDF79-2906-4C03-B773-E7A57A87C70A}" srcOrd="11" destOrd="0" presId="urn:microsoft.com/office/officeart/2008/layout/LinedList"/>
    <dgm:cxn modelId="{B19418BA-8D5B-4212-8039-FB199D8585FD}" type="presParOf" srcId="{969FDF79-2906-4C03-B773-E7A57A87C70A}" destId="{6B7CACFE-A0DF-452C-A886-6A224AAAC4B7}" srcOrd="0" destOrd="0" presId="urn:microsoft.com/office/officeart/2008/layout/LinedList"/>
    <dgm:cxn modelId="{ACE7A3A4-F489-447E-95EB-0BA6AC54EC3A}" type="presParOf" srcId="{969FDF79-2906-4C03-B773-E7A57A87C70A}" destId="{0714E85D-E5B2-4CCC-A76E-3494536AD42C}" srcOrd="1" destOrd="0" presId="urn:microsoft.com/office/officeart/2008/layout/LinedList"/>
    <dgm:cxn modelId="{815B914A-DF8D-45FB-AEEA-9F121AA2A4F7}" type="presParOf" srcId="{E9813072-5C9F-4D87-BFF9-9D552050F76A}" destId="{CA0F3A95-876E-464A-9CF2-52286021D606}" srcOrd="12" destOrd="0" presId="urn:microsoft.com/office/officeart/2008/layout/LinedList"/>
    <dgm:cxn modelId="{881374EB-00F3-44F6-ACAD-B24ED91405C0}" type="presParOf" srcId="{E9813072-5C9F-4D87-BFF9-9D552050F76A}" destId="{5A88384D-42BD-449C-85FD-24F3B6A6CAE5}" srcOrd="13" destOrd="0" presId="urn:microsoft.com/office/officeart/2008/layout/LinedList"/>
    <dgm:cxn modelId="{EC3B0E5E-5143-4D29-AA6D-2E3783B8EC69}" type="presParOf" srcId="{5A88384D-42BD-449C-85FD-24F3B6A6CAE5}" destId="{520C321B-3843-4D48-B12A-774DAD967838}" srcOrd="0" destOrd="0" presId="urn:microsoft.com/office/officeart/2008/layout/LinedList"/>
    <dgm:cxn modelId="{CDAB481F-E2BD-491B-A9C2-6245EC01B0E9}" type="presParOf" srcId="{5A88384D-42BD-449C-85FD-24F3B6A6CAE5}" destId="{62F7EF3B-E0A6-4EFF-836D-3067FE8CD7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1A56A8-DE55-493F-9661-E2667665F78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B28F6D-4467-45EB-A973-805F51438A04}">
      <dgm:prSet/>
      <dgm:spPr/>
      <dgm:t>
        <a:bodyPr/>
        <a:lstStyle/>
        <a:p>
          <a:r>
            <a:rPr lang="en-US">
              <a:latin typeface="Calibri Light" panose="020F0302020204030204"/>
            </a:rPr>
            <a:t>Improved Body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Image</a:t>
          </a:r>
          <a:endParaRPr lang="en-US"/>
        </a:p>
      </dgm:t>
    </dgm:pt>
    <dgm:pt modelId="{517036D4-3812-48DE-A55D-E3A62CB8AAA1}" type="parTrans" cxnId="{27E7F41F-9790-41B3-874D-A07EF75E5549}">
      <dgm:prSet/>
      <dgm:spPr/>
      <dgm:t>
        <a:bodyPr/>
        <a:lstStyle/>
        <a:p>
          <a:endParaRPr lang="en-US"/>
        </a:p>
      </dgm:t>
    </dgm:pt>
    <dgm:pt modelId="{B198A351-8737-46A5-8784-D9491120B316}" type="sibTrans" cxnId="{27E7F41F-9790-41B3-874D-A07EF75E5549}">
      <dgm:prSet/>
      <dgm:spPr/>
      <dgm:t>
        <a:bodyPr/>
        <a:lstStyle/>
        <a:p>
          <a:endParaRPr lang="en-US"/>
        </a:p>
      </dgm:t>
    </dgm:pt>
    <dgm:pt modelId="{416178ED-B259-4318-B4EF-3AACDA9FE9F0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Improved Emotion Coping </a:t>
          </a:r>
          <a:endParaRPr lang="en-US"/>
        </a:p>
      </dgm:t>
    </dgm:pt>
    <dgm:pt modelId="{DFA3BA2A-0DB6-4193-9CBA-BAC3AD5644E0}" type="parTrans" cxnId="{AD726BE2-5C2B-456C-B115-B9D9F735DDFE}">
      <dgm:prSet/>
      <dgm:spPr/>
      <dgm:t>
        <a:bodyPr/>
        <a:lstStyle/>
        <a:p>
          <a:endParaRPr lang="en-US"/>
        </a:p>
      </dgm:t>
    </dgm:pt>
    <dgm:pt modelId="{779350DE-57B0-4B99-9F82-6BDD1BB8BEFC}" type="sibTrans" cxnId="{AD726BE2-5C2B-456C-B115-B9D9F735DDFE}">
      <dgm:prSet/>
      <dgm:spPr/>
      <dgm:t>
        <a:bodyPr/>
        <a:lstStyle/>
        <a:p>
          <a:endParaRPr lang="en-US"/>
        </a:p>
      </dgm:t>
    </dgm:pt>
    <dgm:pt modelId="{F61E8106-8C51-43C3-969E-FC2B8934571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Improved Relationships</a:t>
          </a:r>
          <a:endParaRPr lang="en-US"/>
        </a:p>
      </dgm:t>
    </dgm:pt>
    <dgm:pt modelId="{916F7D9E-3D90-4DE5-82EC-DCACB8049F83}" type="parTrans" cxnId="{C5F901DD-85D6-4AF6-B621-A6AF3390618B}">
      <dgm:prSet/>
      <dgm:spPr/>
      <dgm:t>
        <a:bodyPr/>
        <a:lstStyle/>
        <a:p>
          <a:endParaRPr lang="en-US"/>
        </a:p>
      </dgm:t>
    </dgm:pt>
    <dgm:pt modelId="{C4C69694-EB51-4195-AF9C-8FF7E2217D73}" type="sibTrans" cxnId="{C5F901DD-85D6-4AF6-B621-A6AF3390618B}">
      <dgm:prSet/>
      <dgm:spPr/>
      <dgm:t>
        <a:bodyPr/>
        <a:lstStyle/>
        <a:p>
          <a:endParaRPr lang="en-US"/>
        </a:p>
      </dgm:t>
    </dgm:pt>
    <dgm:pt modelId="{AC16F258-BBBB-4A8F-B681-76E2925946C4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Improved Self-Acceptance</a:t>
          </a:r>
        </a:p>
      </dgm:t>
    </dgm:pt>
    <dgm:pt modelId="{2096DE4C-2705-43C5-A77A-9A6DEB4E59B1}" type="parTrans" cxnId="{BEF14561-E4C2-4E9B-8BB6-350A8B654D1D}">
      <dgm:prSet/>
      <dgm:spPr/>
    </dgm:pt>
    <dgm:pt modelId="{8F45AA09-D882-457F-A517-4640E8308D48}" type="sibTrans" cxnId="{BEF14561-E4C2-4E9B-8BB6-350A8B654D1D}">
      <dgm:prSet/>
      <dgm:spPr/>
    </dgm:pt>
    <dgm:pt modelId="{5339E9BA-9BD8-4F0E-BA4C-EDCC5A33C710}">
      <dgm:prSet phldr="0"/>
      <dgm:spPr/>
      <dgm:t>
        <a:bodyPr/>
        <a:lstStyle/>
        <a:p>
          <a:pPr rtl="0"/>
          <a:r>
            <a:rPr lang="en-US"/>
            <a:t>Recovery can look different for everyone</a:t>
          </a:r>
          <a:endParaRPr lang="en-US" b="0" i="0" u="none" strike="noStrike" cap="none" baseline="0" noProof="0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868188DB-2A1B-4515-A982-B5F46B82A768}" type="parTrans" cxnId="{B44876C2-14F1-4C4F-8258-01432CB7EFA6}">
      <dgm:prSet/>
      <dgm:spPr/>
    </dgm:pt>
    <dgm:pt modelId="{6AC43218-3E9B-4F4F-9D7A-48D22879DD4B}" type="sibTrans" cxnId="{B44876C2-14F1-4C4F-8258-01432CB7EFA6}">
      <dgm:prSet/>
      <dgm:spPr/>
    </dgm:pt>
    <dgm:pt modelId="{48C6ECE6-8B37-461D-843D-F01161AA874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Improved Quality of Life</a:t>
          </a:r>
        </a:p>
      </dgm:t>
    </dgm:pt>
    <dgm:pt modelId="{4DBF42F8-9F47-4427-A12A-AEF86C75A67C}" type="parTrans" cxnId="{BCE3586E-0483-4E41-9471-498FF81E596D}">
      <dgm:prSet/>
      <dgm:spPr/>
    </dgm:pt>
    <dgm:pt modelId="{EEC991BD-7099-4C5B-A0C6-5558CD211D42}" type="sibTrans" cxnId="{BCE3586E-0483-4E41-9471-498FF81E596D}">
      <dgm:prSet/>
      <dgm:spPr/>
    </dgm:pt>
    <dgm:pt modelId="{3D11A5E5-BE75-4A84-865A-FC455289A1B3}">
      <dgm:prSet phldr="0"/>
      <dgm:spPr/>
      <dgm:t>
        <a:bodyPr/>
        <a:lstStyle/>
        <a:p>
          <a:pPr rtl="0"/>
          <a:endParaRPr lang="en-US">
            <a:latin typeface="Calibri Light" panose="020F0302020204030204"/>
          </a:endParaRPr>
        </a:p>
      </dgm:t>
    </dgm:pt>
    <dgm:pt modelId="{549F4791-26AC-4568-85B4-9D83094DEEDA}" type="parTrans" cxnId="{BE6D8B23-B547-4424-8DD4-130CB9956A5C}">
      <dgm:prSet/>
      <dgm:spPr/>
    </dgm:pt>
    <dgm:pt modelId="{32077638-DA36-4A21-A150-4ECFADC0D03E}" type="sibTrans" cxnId="{BE6D8B23-B547-4424-8DD4-130CB9956A5C}">
      <dgm:prSet/>
      <dgm:spPr/>
    </dgm:pt>
    <dgm:pt modelId="{4522BC4C-A9E9-409D-A214-CEAB7EBFAFDF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Improved Self-Compassion</a:t>
          </a:r>
        </a:p>
      </dgm:t>
    </dgm:pt>
    <dgm:pt modelId="{AF21BADA-CE56-48F1-A079-D5C69DA6E9E9}" type="parTrans" cxnId="{DC7B4729-5CDC-4257-898E-1C81A3542606}">
      <dgm:prSet/>
      <dgm:spPr/>
    </dgm:pt>
    <dgm:pt modelId="{559CAD84-EC91-48F1-B38F-FF5D17936F8F}" type="sibTrans" cxnId="{DC7B4729-5CDC-4257-898E-1C81A3542606}">
      <dgm:prSet/>
      <dgm:spPr/>
    </dgm:pt>
    <dgm:pt modelId="{986FF787-30A6-4895-A869-B532B7F93A5F}" type="pres">
      <dgm:prSet presAssocID="{1E1A56A8-DE55-493F-9661-E2667665F7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E77F1-CEE1-4541-8A48-5CD9A10EBCDA}" type="pres">
      <dgm:prSet presAssocID="{5339E9BA-9BD8-4F0E-BA4C-EDCC5A33C71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576C-5A5A-40E9-A0DC-EDEB54B25E58}" type="pres">
      <dgm:prSet presAssocID="{6AC43218-3E9B-4F4F-9D7A-48D22879DD4B}" presName="spacer" presStyleCnt="0"/>
      <dgm:spPr/>
    </dgm:pt>
    <dgm:pt modelId="{BA0C283A-95F5-4243-B41A-80B9784F0012}" type="pres">
      <dgm:prSet presAssocID="{D4B28F6D-4467-45EB-A973-805F51438A0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4DDCD-FAF0-4E88-A93F-0F089C431750}" type="pres">
      <dgm:prSet presAssocID="{B198A351-8737-46A5-8784-D9491120B316}" presName="spacer" presStyleCnt="0"/>
      <dgm:spPr/>
    </dgm:pt>
    <dgm:pt modelId="{882E2B39-FBBA-456D-B156-18A610C264CD}" type="pres">
      <dgm:prSet presAssocID="{AC16F258-BBBB-4A8F-B681-76E2925946C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59C0C-B132-408F-9BEF-275D9D0960E6}" type="pres">
      <dgm:prSet presAssocID="{8F45AA09-D882-457F-A517-4640E8308D48}" presName="spacer" presStyleCnt="0"/>
      <dgm:spPr/>
    </dgm:pt>
    <dgm:pt modelId="{71A83025-3762-4BC1-9509-8C26BB76D1E3}" type="pres">
      <dgm:prSet presAssocID="{4522BC4C-A9E9-409D-A214-CEAB7EBFAFD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B8026-5BF4-40DE-8AAA-FDAB6C6242B4}" type="pres">
      <dgm:prSet presAssocID="{559CAD84-EC91-48F1-B38F-FF5D17936F8F}" presName="spacer" presStyleCnt="0"/>
      <dgm:spPr/>
    </dgm:pt>
    <dgm:pt modelId="{F190E146-2333-4379-BD58-0363C17B2384}" type="pres">
      <dgm:prSet presAssocID="{416178ED-B259-4318-B4EF-3AACDA9FE9F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4304-2887-4CB8-9420-403570CA3C6F}" type="pres">
      <dgm:prSet presAssocID="{779350DE-57B0-4B99-9F82-6BDD1BB8BEFC}" presName="spacer" presStyleCnt="0"/>
      <dgm:spPr/>
    </dgm:pt>
    <dgm:pt modelId="{9245F0ED-C171-4D2F-810F-61844A02B395}" type="pres">
      <dgm:prSet presAssocID="{F61E8106-8C51-43C3-969E-FC2B8934571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13E8-1C7E-442C-8F1C-DAC3BFD700B7}" type="pres">
      <dgm:prSet presAssocID="{C4C69694-EB51-4195-AF9C-8FF7E2217D73}" presName="spacer" presStyleCnt="0"/>
      <dgm:spPr/>
    </dgm:pt>
    <dgm:pt modelId="{E87271D2-28B5-428B-ACF0-7639BEF486FF}" type="pres">
      <dgm:prSet presAssocID="{48C6ECE6-8B37-461D-843D-F01161AA874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A3C7B-7899-4FB2-AA80-34E38E0D8CD8}" type="pres">
      <dgm:prSet presAssocID="{48C6ECE6-8B37-461D-843D-F01161AA87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14561-E4C2-4E9B-8BB6-350A8B654D1D}" srcId="{1E1A56A8-DE55-493F-9661-E2667665F785}" destId="{AC16F258-BBBB-4A8F-B681-76E2925946C4}" srcOrd="2" destOrd="0" parTransId="{2096DE4C-2705-43C5-A77A-9A6DEB4E59B1}" sibTransId="{8F45AA09-D882-457F-A517-4640E8308D48}"/>
    <dgm:cxn modelId="{BCE3586E-0483-4E41-9471-498FF81E596D}" srcId="{1E1A56A8-DE55-493F-9661-E2667665F785}" destId="{48C6ECE6-8B37-461D-843D-F01161AA8748}" srcOrd="6" destOrd="0" parTransId="{4DBF42F8-9F47-4427-A12A-AEF86C75A67C}" sibTransId="{EEC991BD-7099-4C5B-A0C6-5558CD211D42}"/>
    <dgm:cxn modelId="{53ABF1EB-A310-40B9-9740-0F158013BFA7}" type="presOf" srcId="{AC16F258-BBBB-4A8F-B681-76E2925946C4}" destId="{882E2B39-FBBA-456D-B156-18A610C264CD}" srcOrd="0" destOrd="0" presId="urn:microsoft.com/office/officeart/2005/8/layout/vList2"/>
    <dgm:cxn modelId="{BE6D8B23-B547-4424-8DD4-130CB9956A5C}" srcId="{48C6ECE6-8B37-461D-843D-F01161AA8748}" destId="{3D11A5E5-BE75-4A84-865A-FC455289A1B3}" srcOrd="0" destOrd="0" parTransId="{549F4791-26AC-4568-85B4-9D83094DEEDA}" sibTransId="{32077638-DA36-4A21-A150-4ECFADC0D03E}"/>
    <dgm:cxn modelId="{27512CEB-8467-4BE1-BE0F-347B42A383A4}" type="presOf" srcId="{D4B28F6D-4467-45EB-A973-805F51438A04}" destId="{BA0C283A-95F5-4243-B41A-80B9784F0012}" srcOrd="0" destOrd="0" presId="urn:microsoft.com/office/officeart/2005/8/layout/vList2"/>
    <dgm:cxn modelId="{6E8FED04-4249-403C-92B3-74BAD6810B88}" type="presOf" srcId="{3D11A5E5-BE75-4A84-865A-FC455289A1B3}" destId="{FEAA3C7B-7899-4FB2-AA80-34E38E0D8CD8}" srcOrd="0" destOrd="0" presId="urn:microsoft.com/office/officeart/2005/8/layout/vList2"/>
    <dgm:cxn modelId="{2184B969-C15B-4575-ADE9-ABEC9BF9FE60}" type="presOf" srcId="{5339E9BA-9BD8-4F0E-BA4C-EDCC5A33C710}" destId="{CF6E77F1-CEE1-4541-8A48-5CD9A10EBCDA}" srcOrd="0" destOrd="0" presId="urn:microsoft.com/office/officeart/2005/8/layout/vList2"/>
    <dgm:cxn modelId="{A29AA896-BFB2-4B63-9B6F-EFE868D0A772}" type="presOf" srcId="{416178ED-B259-4318-B4EF-3AACDA9FE9F0}" destId="{F190E146-2333-4379-BD58-0363C17B2384}" srcOrd="0" destOrd="0" presId="urn:microsoft.com/office/officeart/2005/8/layout/vList2"/>
    <dgm:cxn modelId="{60FA7593-7987-4430-B2C2-05FAF728ECA2}" type="presOf" srcId="{1E1A56A8-DE55-493F-9661-E2667665F785}" destId="{986FF787-30A6-4895-A869-B532B7F93A5F}" srcOrd="0" destOrd="0" presId="urn:microsoft.com/office/officeart/2005/8/layout/vList2"/>
    <dgm:cxn modelId="{07DC47C3-9C2E-4E13-A074-2E7CF14A6DF9}" type="presOf" srcId="{48C6ECE6-8B37-461D-843D-F01161AA8748}" destId="{E87271D2-28B5-428B-ACF0-7639BEF486FF}" srcOrd="0" destOrd="0" presId="urn:microsoft.com/office/officeart/2005/8/layout/vList2"/>
    <dgm:cxn modelId="{8EDADA8C-7C73-4ECD-AFDD-EC6D8CDB1FC2}" type="presOf" srcId="{4522BC4C-A9E9-409D-A214-CEAB7EBFAFDF}" destId="{71A83025-3762-4BC1-9509-8C26BB76D1E3}" srcOrd="0" destOrd="0" presId="urn:microsoft.com/office/officeart/2005/8/layout/vList2"/>
    <dgm:cxn modelId="{DC7B4729-5CDC-4257-898E-1C81A3542606}" srcId="{1E1A56A8-DE55-493F-9661-E2667665F785}" destId="{4522BC4C-A9E9-409D-A214-CEAB7EBFAFDF}" srcOrd="3" destOrd="0" parTransId="{AF21BADA-CE56-48F1-A079-D5C69DA6E9E9}" sibTransId="{559CAD84-EC91-48F1-B38F-FF5D17936F8F}"/>
    <dgm:cxn modelId="{27E7F41F-9790-41B3-874D-A07EF75E5549}" srcId="{1E1A56A8-DE55-493F-9661-E2667665F785}" destId="{D4B28F6D-4467-45EB-A973-805F51438A04}" srcOrd="1" destOrd="0" parTransId="{517036D4-3812-48DE-A55D-E3A62CB8AAA1}" sibTransId="{B198A351-8737-46A5-8784-D9491120B316}"/>
    <dgm:cxn modelId="{AD726BE2-5C2B-456C-B115-B9D9F735DDFE}" srcId="{1E1A56A8-DE55-493F-9661-E2667665F785}" destId="{416178ED-B259-4318-B4EF-3AACDA9FE9F0}" srcOrd="4" destOrd="0" parTransId="{DFA3BA2A-0DB6-4193-9CBA-BAC3AD5644E0}" sibTransId="{779350DE-57B0-4B99-9F82-6BDD1BB8BEFC}"/>
    <dgm:cxn modelId="{6CCB08B6-3078-48A6-9198-849C23395109}" type="presOf" srcId="{F61E8106-8C51-43C3-969E-FC2B8934571B}" destId="{9245F0ED-C171-4D2F-810F-61844A02B395}" srcOrd="0" destOrd="0" presId="urn:microsoft.com/office/officeart/2005/8/layout/vList2"/>
    <dgm:cxn modelId="{B44876C2-14F1-4C4F-8258-01432CB7EFA6}" srcId="{1E1A56A8-DE55-493F-9661-E2667665F785}" destId="{5339E9BA-9BD8-4F0E-BA4C-EDCC5A33C710}" srcOrd="0" destOrd="0" parTransId="{868188DB-2A1B-4515-A982-B5F46B82A768}" sibTransId="{6AC43218-3E9B-4F4F-9D7A-48D22879DD4B}"/>
    <dgm:cxn modelId="{C5F901DD-85D6-4AF6-B621-A6AF3390618B}" srcId="{1E1A56A8-DE55-493F-9661-E2667665F785}" destId="{F61E8106-8C51-43C3-969E-FC2B8934571B}" srcOrd="5" destOrd="0" parTransId="{916F7D9E-3D90-4DE5-82EC-DCACB8049F83}" sibTransId="{C4C69694-EB51-4195-AF9C-8FF7E2217D73}"/>
    <dgm:cxn modelId="{3FF33394-C708-4AF4-9813-1BBBF7C25D17}" type="presParOf" srcId="{986FF787-30A6-4895-A869-B532B7F93A5F}" destId="{CF6E77F1-CEE1-4541-8A48-5CD9A10EBCDA}" srcOrd="0" destOrd="0" presId="urn:microsoft.com/office/officeart/2005/8/layout/vList2"/>
    <dgm:cxn modelId="{AE53A4C3-79F7-4791-8013-833663F74A82}" type="presParOf" srcId="{986FF787-30A6-4895-A869-B532B7F93A5F}" destId="{3E1E576C-5A5A-40E9-A0DC-EDEB54B25E58}" srcOrd="1" destOrd="0" presId="urn:microsoft.com/office/officeart/2005/8/layout/vList2"/>
    <dgm:cxn modelId="{EAAEA5D0-4F8C-48EE-B809-8078E01B8B90}" type="presParOf" srcId="{986FF787-30A6-4895-A869-B532B7F93A5F}" destId="{BA0C283A-95F5-4243-B41A-80B9784F0012}" srcOrd="2" destOrd="0" presId="urn:microsoft.com/office/officeart/2005/8/layout/vList2"/>
    <dgm:cxn modelId="{91EEB6D4-3E71-4251-833F-41203ED10FF8}" type="presParOf" srcId="{986FF787-30A6-4895-A869-B532B7F93A5F}" destId="{1B84DDCD-FAF0-4E88-A93F-0F089C431750}" srcOrd="3" destOrd="0" presId="urn:microsoft.com/office/officeart/2005/8/layout/vList2"/>
    <dgm:cxn modelId="{6DBF6E1C-A91E-4ABD-987B-A8263A056747}" type="presParOf" srcId="{986FF787-30A6-4895-A869-B532B7F93A5F}" destId="{882E2B39-FBBA-456D-B156-18A610C264CD}" srcOrd="4" destOrd="0" presId="urn:microsoft.com/office/officeart/2005/8/layout/vList2"/>
    <dgm:cxn modelId="{6C4B7DB0-44C1-480A-A31E-FCBF6C544286}" type="presParOf" srcId="{986FF787-30A6-4895-A869-B532B7F93A5F}" destId="{C3B59C0C-B132-408F-9BEF-275D9D0960E6}" srcOrd="5" destOrd="0" presId="urn:microsoft.com/office/officeart/2005/8/layout/vList2"/>
    <dgm:cxn modelId="{DF2737E9-5F33-45A0-96B9-DC3B611DC103}" type="presParOf" srcId="{986FF787-30A6-4895-A869-B532B7F93A5F}" destId="{71A83025-3762-4BC1-9509-8C26BB76D1E3}" srcOrd="6" destOrd="0" presId="urn:microsoft.com/office/officeart/2005/8/layout/vList2"/>
    <dgm:cxn modelId="{203C9A91-5015-45E4-A459-C8F64A8CAF11}" type="presParOf" srcId="{986FF787-30A6-4895-A869-B532B7F93A5F}" destId="{E79B8026-5BF4-40DE-8AAA-FDAB6C6242B4}" srcOrd="7" destOrd="0" presId="urn:microsoft.com/office/officeart/2005/8/layout/vList2"/>
    <dgm:cxn modelId="{E467E263-8FDD-4D5C-8DD2-CD80CFF563DD}" type="presParOf" srcId="{986FF787-30A6-4895-A869-B532B7F93A5F}" destId="{F190E146-2333-4379-BD58-0363C17B2384}" srcOrd="8" destOrd="0" presId="urn:microsoft.com/office/officeart/2005/8/layout/vList2"/>
    <dgm:cxn modelId="{3D813F32-2100-432C-B3B9-3D4CD310A731}" type="presParOf" srcId="{986FF787-30A6-4895-A869-B532B7F93A5F}" destId="{84A44304-2887-4CB8-9420-403570CA3C6F}" srcOrd="9" destOrd="0" presId="urn:microsoft.com/office/officeart/2005/8/layout/vList2"/>
    <dgm:cxn modelId="{DFFBF16F-034B-47CC-9987-0B07FA83CE80}" type="presParOf" srcId="{986FF787-30A6-4895-A869-B532B7F93A5F}" destId="{9245F0ED-C171-4D2F-810F-61844A02B395}" srcOrd="10" destOrd="0" presId="urn:microsoft.com/office/officeart/2005/8/layout/vList2"/>
    <dgm:cxn modelId="{FEF32C12-A875-48C9-A913-89141449FF0D}" type="presParOf" srcId="{986FF787-30A6-4895-A869-B532B7F93A5F}" destId="{C73913E8-1C7E-442C-8F1C-DAC3BFD700B7}" srcOrd="11" destOrd="0" presId="urn:microsoft.com/office/officeart/2005/8/layout/vList2"/>
    <dgm:cxn modelId="{EB017E16-B686-4152-AEA7-FBF07C852B86}" type="presParOf" srcId="{986FF787-30A6-4895-A869-B532B7F93A5F}" destId="{E87271D2-28B5-428B-ACF0-7639BEF486FF}" srcOrd="12" destOrd="0" presId="urn:microsoft.com/office/officeart/2005/8/layout/vList2"/>
    <dgm:cxn modelId="{82A0AE37-98AE-4784-B2D8-EAD5DB20EE8A}" type="presParOf" srcId="{986FF787-30A6-4895-A869-B532B7F93A5F}" destId="{FEAA3C7B-7899-4FB2-AA80-34E38E0D8CD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C77F2-E65D-4FDD-AD58-0BA3A19A8AF5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11E7F-7F5B-4EDE-A9E9-8DAB135CCA9E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BC557-BE6E-4081-BCD5-D4D2DAA06DB9}">
      <dsp:nvSpPr>
        <dsp:cNvPr id="0" name=""/>
        <dsp:cNvSpPr/>
      </dsp:nvSpPr>
      <dsp:spPr>
        <a:xfrm>
          <a:off x="1816103" y="671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Steps toward recovery</a:t>
          </a:r>
        </a:p>
      </dsp:txBody>
      <dsp:txXfrm>
        <a:off x="1816103" y="671"/>
        <a:ext cx="2818638" cy="1572384"/>
      </dsp:txXfrm>
    </dsp:sp>
    <dsp:sp modelId="{5707E748-ED82-43F0-8B28-FE05949B5DA0}">
      <dsp:nvSpPr>
        <dsp:cNvPr id="0" name=""/>
        <dsp:cNvSpPr/>
      </dsp:nvSpPr>
      <dsp:spPr>
        <a:xfrm>
          <a:off x="4634741" y="671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To provide clear steps on how to get started with recovery </a:t>
          </a:r>
        </a:p>
      </dsp:txBody>
      <dsp:txXfrm>
        <a:off x="4634741" y="671"/>
        <a:ext cx="1628898" cy="1572384"/>
      </dsp:txXfrm>
    </dsp:sp>
    <dsp:sp modelId="{4AA54F47-0935-410D-88D1-80F0E3C1EC76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D13B9-72E4-4E1C-BA40-1BBFE161FCCD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053CD-23DF-42AC-B6AA-8F5D32843B04}">
      <dsp:nvSpPr>
        <dsp:cNvPr id="0" name=""/>
        <dsp:cNvSpPr/>
      </dsp:nvSpPr>
      <dsp:spPr>
        <a:xfrm>
          <a:off x="1816103" y="1966151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Understanding the journey </a:t>
          </a:r>
        </a:p>
      </dsp:txBody>
      <dsp:txXfrm>
        <a:off x="1816103" y="1966151"/>
        <a:ext cx="2818638" cy="1572384"/>
      </dsp:txXfrm>
    </dsp:sp>
    <dsp:sp modelId="{133FEAE7-0DE7-49F1-881A-BB95EE86E7AC}">
      <dsp:nvSpPr>
        <dsp:cNvPr id="0" name=""/>
        <dsp:cNvSpPr/>
      </dsp:nvSpPr>
      <dsp:spPr>
        <a:xfrm>
          <a:off x="4634741" y="1966151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To reduce feelings of shame </a:t>
          </a:r>
        </a:p>
      </dsp:txBody>
      <dsp:txXfrm>
        <a:off x="4634741" y="1966151"/>
        <a:ext cx="1628898" cy="1572384"/>
      </dsp:txXfrm>
    </dsp:sp>
    <dsp:sp modelId="{1874B791-E2BF-479B-A494-FB18579E781B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73328-35F1-4528-9B65-F19F6CEFFBA0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480B4-5875-4227-A159-6D16F754562E}">
      <dsp:nvSpPr>
        <dsp:cNvPr id="0" name=""/>
        <dsp:cNvSpPr/>
      </dsp:nvSpPr>
      <dsp:spPr>
        <a:xfrm>
          <a:off x="1816103" y="3931632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Recovery is possible </a:t>
          </a:r>
        </a:p>
      </dsp:txBody>
      <dsp:txXfrm>
        <a:off x="1816103" y="3931632"/>
        <a:ext cx="2818638" cy="1572384"/>
      </dsp:txXfrm>
    </dsp:sp>
    <dsp:sp modelId="{E3027F87-A50A-4ADD-85B9-38EFBEF23407}">
      <dsp:nvSpPr>
        <dsp:cNvPr id="0" name=""/>
        <dsp:cNvSpPr/>
      </dsp:nvSpPr>
      <dsp:spPr>
        <a:xfrm>
          <a:off x="4634741" y="3931632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To provide hope </a:t>
          </a:r>
        </a:p>
      </dsp:txBody>
      <dsp:txXfrm>
        <a:off x="4634741" y="3931632"/>
        <a:ext cx="1628898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C9875-DE99-42DC-AC9E-F988231091CD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5B4E1-87E1-48F1-8924-87D77E29E99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734B3-F4CE-4AC3-BABE-E0AD7552F64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Dietitians</a:t>
          </a:r>
          <a:r>
            <a:rPr lang="en-US" sz="2100" b="1" kern="1200">
              <a:latin typeface="Calibri Light" panose="020F0302020204030204"/>
            </a:rPr>
            <a:t> </a:t>
          </a:r>
          <a:r>
            <a:rPr lang="en-US" sz="2100" b="0" i="0" u="none" strike="noStrike" kern="1200" cap="none" baseline="0" noProof="0">
              <a:latin typeface="Calibri Light"/>
              <a:cs typeface="Calibri Light"/>
            </a:rPr>
            <a:t>– discuss</a:t>
          </a:r>
          <a:r>
            <a:rPr lang="en-US" sz="2100" kern="1200">
              <a:solidFill>
                <a:srgbClr val="010000"/>
              </a:solidFill>
              <a:latin typeface="Calibri Light" panose="020F0302020204030204"/>
            </a:rPr>
            <a:t> nutritional</a:t>
          </a:r>
          <a:r>
            <a:rPr lang="en-US" sz="2100" b="0" i="0" u="none" strike="noStrike" kern="1200" cap="none" baseline="0" noProof="0">
              <a:solidFill>
                <a:srgbClr val="010000"/>
              </a:solidFill>
              <a:latin typeface="Calibri Light" panose="020F0302020204030204"/>
              <a:cs typeface="Calibri Light" panose="020F0302020204030204"/>
            </a:rPr>
            <a:t> issues and set goals towards mechanical eating</a:t>
          </a:r>
        </a:p>
      </dsp:txBody>
      <dsp:txXfrm>
        <a:off x="1941716" y="718"/>
        <a:ext cx="4571887" cy="1681139"/>
      </dsp:txXfrm>
    </dsp:sp>
    <dsp:sp modelId="{871E1DB4-184F-4093-833A-682D9EF018C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A3FF5-F479-494E-AE89-A5E00818A2AA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672CA-4DB8-4ECF-A03B-0CDD7CDD669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>
              <a:latin typeface="Calibri Light" panose="020F0302020204030204"/>
            </a:rPr>
            <a:t>Therapist </a:t>
          </a:r>
          <a:r>
            <a:rPr lang="en-US" sz="2100" kern="1200">
              <a:latin typeface="Calibri Light" panose="020F0302020204030204"/>
            </a:rPr>
            <a:t>–work on setting eating disorder related goals and discuss psychosocial factors related to your recovery journey</a:t>
          </a:r>
          <a:endParaRPr lang="en-US" sz="2100" kern="1200"/>
        </a:p>
      </dsp:txBody>
      <dsp:txXfrm>
        <a:off x="1941716" y="2102143"/>
        <a:ext cx="4571887" cy="1681139"/>
      </dsp:txXfrm>
    </dsp:sp>
    <dsp:sp modelId="{ACF66DA9-6E44-4B58-AFDE-5D0FC779B5A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0B23E-E8EB-4C62-9DE5-E8169A95B6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CB4D6-3CCC-43DF-946A-0C87224919E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Nurse Practitioners</a:t>
          </a:r>
          <a:r>
            <a:rPr lang="en-US" sz="2100" b="1" kern="1200">
              <a:latin typeface="Calibri Light" panose="020F0302020204030204"/>
            </a:rPr>
            <a:t> </a:t>
          </a:r>
          <a:r>
            <a:rPr lang="en-US" sz="2100" kern="1200">
              <a:latin typeface="Calibri Light" panose="020F0302020204030204"/>
            </a:rPr>
            <a:t>–assess medical concerns related to the eating disorder (not to replace health care provider)</a:t>
          </a:r>
          <a:endParaRPr lang="en-US" sz="21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DDC9-DE7E-40CB-9F01-4E6305D84048}">
      <dsp:nvSpPr>
        <dsp:cNvPr id="0" name=""/>
        <dsp:cNvSpPr/>
      </dsp:nvSpPr>
      <dsp:spPr>
        <a:xfrm>
          <a:off x="0" y="4485806"/>
          <a:ext cx="1647172" cy="14723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7" tIns="135128" rIns="117147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Intuitive Eating</a:t>
          </a:r>
        </a:p>
      </dsp:txBody>
      <dsp:txXfrm>
        <a:off x="0" y="4485806"/>
        <a:ext cx="1647172" cy="1472341"/>
      </dsp:txXfrm>
    </dsp:sp>
    <dsp:sp modelId="{55BB362D-E0D6-44C6-96D0-57BC126A412D}">
      <dsp:nvSpPr>
        <dsp:cNvPr id="0" name=""/>
        <dsp:cNvSpPr/>
      </dsp:nvSpPr>
      <dsp:spPr>
        <a:xfrm>
          <a:off x="1647172" y="4485806"/>
          <a:ext cx="4941518" cy="14723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37" tIns="139700" rIns="100237" bIns="13970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 Normalized eating patterns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Re-calibrated hunger and fullness cues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Trusting your own body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Listening to internal cues (your body will let you know what it needs)</a:t>
          </a:r>
          <a:endParaRPr lang="en-US" sz="1100" kern="120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Likes and dislikes are okay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 Eating and cooking are more enjoyable</a:t>
          </a:r>
          <a:endParaRPr lang="en-US" sz="1100" kern="1200"/>
        </a:p>
      </dsp:txBody>
      <dsp:txXfrm>
        <a:off x="1647172" y="4485806"/>
        <a:ext cx="4941518" cy="1472341"/>
      </dsp:txXfrm>
    </dsp:sp>
    <dsp:sp modelId="{0260D81C-C936-4A5C-A4B0-28E22DCB3971}">
      <dsp:nvSpPr>
        <dsp:cNvPr id="0" name=""/>
        <dsp:cNvSpPr/>
      </dsp:nvSpPr>
      <dsp:spPr>
        <a:xfrm rot="10800000">
          <a:off x="0" y="2243430"/>
          <a:ext cx="1647172" cy="22644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7" tIns="135128" rIns="117147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Mechanical Eating</a:t>
          </a:r>
          <a:endParaRPr lang="en-US" sz="1900" kern="1200">
            <a:latin typeface="Calibri Light" panose="020F0302020204030204"/>
          </a:endParaRPr>
        </a:p>
      </dsp:txBody>
      <dsp:txXfrm rot="-10800000">
        <a:off x="0" y="2243430"/>
        <a:ext cx="1647172" cy="1471900"/>
      </dsp:txXfrm>
    </dsp:sp>
    <dsp:sp modelId="{76F4034F-B231-4B3C-AA13-E256C9027F4A}">
      <dsp:nvSpPr>
        <dsp:cNvPr id="0" name=""/>
        <dsp:cNvSpPr/>
      </dsp:nvSpPr>
      <dsp:spPr>
        <a:xfrm>
          <a:off x="1647172" y="2243430"/>
          <a:ext cx="4941518" cy="147190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37" tIns="139700" rIns="100237" bIns="13970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 •</a:t>
          </a:r>
          <a:r>
            <a:rPr lang="en-US" sz="1100" kern="1200">
              <a:latin typeface="Calibri Light" panose="020F0302020204030204"/>
            </a:rPr>
            <a:t> 3 meals and 3 or more snacks each day</a:t>
          </a:r>
          <a:endParaRPr lang="en-US" sz="1100" kern="120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Calibri Light" panose="020F0302020204030204"/>
            </a:rPr>
            <a:t> </a:t>
          </a: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Treating food as medicine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Eating whether or not you feel hungry or nauseated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 Appetite may be unpredictable at first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Challenging food fears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 </a:t>
          </a:r>
          <a:r>
            <a:rPr lang="en-US" sz="1100" kern="1200">
              <a:latin typeface="Calibri Light" panose="020F0302020204030204"/>
            </a:rPr>
            <a:t>Increasing variety and flexibility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 Shifts in weight may occur at first</a:t>
          </a:r>
        </a:p>
      </dsp:txBody>
      <dsp:txXfrm>
        <a:off x="1647172" y="2243430"/>
        <a:ext cx="4941518" cy="1471900"/>
      </dsp:txXfrm>
    </dsp:sp>
    <dsp:sp modelId="{7ADA1619-FF4A-408D-946A-669D849CB3C5}">
      <dsp:nvSpPr>
        <dsp:cNvPr id="0" name=""/>
        <dsp:cNvSpPr/>
      </dsp:nvSpPr>
      <dsp:spPr>
        <a:xfrm rot="10800000">
          <a:off x="0" y="1053"/>
          <a:ext cx="1647172" cy="226446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47" tIns="135128" rIns="117147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Restrictive</a:t>
          </a:r>
          <a:r>
            <a:rPr lang="en-US" sz="1900" kern="1200">
              <a:latin typeface="Calibri Light" panose="020F0302020204030204"/>
            </a:rPr>
            <a:t> (Symptomatic)</a:t>
          </a:r>
          <a:r>
            <a:rPr lang="en-US" sz="1900" kern="1200"/>
            <a:t> </a:t>
          </a:r>
          <a:r>
            <a:rPr lang="en-US" sz="1900" kern="1200">
              <a:latin typeface="Calibri Light" panose="020F0302020204030204"/>
            </a:rPr>
            <a:t>Eating</a:t>
          </a:r>
          <a:endParaRPr lang="en-US" sz="1900" kern="1200"/>
        </a:p>
      </dsp:txBody>
      <dsp:txXfrm rot="-10800000">
        <a:off x="0" y="1053"/>
        <a:ext cx="1647172" cy="1471900"/>
      </dsp:txXfrm>
    </dsp:sp>
    <dsp:sp modelId="{F8E8EB7B-A84F-478C-B57B-8FCF6339804D}">
      <dsp:nvSpPr>
        <dsp:cNvPr id="0" name=""/>
        <dsp:cNvSpPr/>
      </dsp:nvSpPr>
      <dsp:spPr>
        <a:xfrm>
          <a:off x="1647172" y="1053"/>
          <a:ext cx="4941518" cy="147190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37" tIns="139700" rIns="100237" bIns="13970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 Ignoring</a:t>
          </a:r>
          <a:r>
            <a:rPr lang="en-US" sz="1100" kern="1200"/>
            <a:t> hunger &amp; fullness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 Small portions and/or binge episodes</a:t>
          </a:r>
          <a:endParaRPr lang="en-US" sz="1100" kern="120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•Listening to external cues</a:t>
          </a:r>
          <a:r>
            <a:rPr lang="en-US" sz="1100" kern="1200">
              <a:latin typeface="Calibri Light" panose="020F0302020204030204"/>
            </a:rPr>
            <a:t>, such as fad diets</a:t>
          </a:r>
          <a:endParaRPr lang="en-US" sz="1100" kern="120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•Avoiding</a:t>
          </a:r>
          <a:r>
            <a:rPr lang="en-US" sz="1100" kern="1200">
              <a:latin typeface="Calibri Light" panose="020F0302020204030204"/>
            </a:rPr>
            <a:t> </a:t>
          </a:r>
          <a:r>
            <a:rPr lang="en-US" sz="1100" kern="1200"/>
            <a:t>specific</a:t>
          </a:r>
          <a:r>
            <a:rPr lang="en-US" sz="1100" kern="1200">
              <a:latin typeface="Calibri Light" panose="020F0302020204030204"/>
            </a:rPr>
            <a:t>  or broad categories of food</a:t>
          </a:r>
          <a:endParaRPr lang="en-US" sz="1100" kern="120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Choosing diet</a:t>
          </a:r>
          <a:r>
            <a:rPr lang="en-US" sz="1100" kern="1200"/>
            <a:t> foods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</a:t>
          </a:r>
          <a:r>
            <a:rPr lang="en-US" sz="1100" kern="1200">
              <a:latin typeface="Calibri Light" panose="020F0302020204030204"/>
            </a:rPr>
            <a:t>Dysfunctional</a:t>
          </a:r>
          <a:r>
            <a:rPr lang="en-US" sz="1100" kern="1200"/>
            <a:t> </a:t>
          </a:r>
          <a:r>
            <a:rPr lang="en-US" sz="1100" kern="1200" err="1"/>
            <a:t>behaviours</a:t>
          </a:r>
          <a:r>
            <a:rPr lang="en-US" sz="1100" kern="1200">
              <a:latin typeface="Calibri Light" panose="020F0302020204030204"/>
            </a:rPr>
            <a:t> </a:t>
          </a:r>
          <a:endParaRPr lang="en-US" sz="1100" kern="120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• Difficult to eat</a:t>
          </a:r>
          <a:r>
            <a:rPr lang="en-US" sz="1100" kern="1200">
              <a:latin typeface="Calibri Light" panose="020F0302020204030204"/>
            </a:rPr>
            <a:t> out or to eat with friends and family</a:t>
          </a:r>
          <a:endParaRPr lang="en-US" sz="1100" kern="1200"/>
        </a:p>
      </dsp:txBody>
      <dsp:txXfrm>
        <a:off x="1647172" y="1053"/>
        <a:ext cx="4941518" cy="1471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BE581-5E15-4A77-B4D7-8DCE69D9BB39}">
      <dsp:nvSpPr>
        <dsp:cNvPr id="0" name=""/>
        <dsp:cNvSpPr/>
      </dsp:nvSpPr>
      <dsp:spPr>
        <a:xfrm>
          <a:off x="745" y="894506"/>
          <a:ext cx="2909271" cy="1745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Self-compassion</a:t>
          </a:r>
        </a:p>
      </dsp:txBody>
      <dsp:txXfrm>
        <a:off x="745" y="894506"/>
        <a:ext cx="2909271" cy="1745562"/>
      </dsp:txXfrm>
    </dsp:sp>
    <dsp:sp modelId="{2FBC4681-EDE8-40FF-88D7-C96EFA8B34E3}">
      <dsp:nvSpPr>
        <dsp:cNvPr id="0" name=""/>
        <dsp:cNvSpPr/>
      </dsp:nvSpPr>
      <dsp:spPr>
        <a:xfrm>
          <a:off x="3200944" y="894506"/>
          <a:ext cx="2909271" cy="174556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Acceptance of where you are at</a:t>
          </a:r>
        </a:p>
      </dsp:txBody>
      <dsp:txXfrm>
        <a:off x="3200944" y="894506"/>
        <a:ext cx="2909271" cy="1745562"/>
      </dsp:txXfrm>
    </dsp:sp>
    <dsp:sp modelId="{57A26B25-EDA2-4A21-A961-F41B1407F16A}">
      <dsp:nvSpPr>
        <dsp:cNvPr id="0" name=""/>
        <dsp:cNvSpPr/>
      </dsp:nvSpPr>
      <dsp:spPr>
        <a:xfrm>
          <a:off x="745" y="2930996"/>
          <a:ext cx="2909271" cy="174556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Emotion coping </a:t>
          </a:r>
        </a:p>
      </dsp:txBody>
      <dsp:txXfrm>
        <a:off x="745" y="2930996"/>
        <a:ext cx="2909271" cy="1745562"/>
      </dsp:txXfrm>
    </dsp:sp>
    <dsp:sp modelId="{5C877672-F2FD-47E3-9901-B295B93A00AB}">
      <dsp:nvSpPr>
        <dsp:cNvPr id="0" name=""/>
        <dsp:cNvSpPr/>
      </dsp:nvSpPr>
      <dsp:spPr>
        <a:xfrm>
          <a:off x="3200944" y="2930996"/>
          <a:ext cx="2909271" cy="174556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Challenging thinking –thinking traps </a:t>
          </a:r>
        </a:p>
      </dsp:txBody>
      <dsp:txXfrm>
        <a:off x="3200944" y="2930996"/>
        <a:ext cx="2909271" cy="1745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13B92-07E3-46B1-9472-BFC1CE70E70D}">
      <dsp:nvSpPr>
        <dsp:cNvPr id="0" name=""/>
        <dsp:cNvSpPr/>
      </dsp:nvSpPr>
      <dsp:spPr>
        <a:xfrm>
          <a:off x="0" y="481"/>
          <a:ext cx="55826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03D49-28D1-4C42-B332-365DA83652C2}">
      <dsp:nvSpPr>
        <dsp:cNvPr id="0" name=""/>
        <dsp:cNvSpPr/>
      </dsp:nvSpPr>
      <dsp:spPr>
        <a:xfrm>
          <a:off x="0" y="481"/>
          <a:ext cx="5582614" cy="56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Family</a:t>
          </a:r>
        </a:p>
      </dsp:txBody>
      <dsp:txXfrm>
        <a:off x="0" y="481"/>
        <a:ext cx="5582614" cy="563260"/>
      </dsp:txXfrm>
    </dsp:sp>
    <dsp:sp modelId="{BAEA8929-D682-4CDD-B4AF-EE41B1D1C3B1}">
      <dsp:nvSpPr>
        <dsp:cNvPr id="0" name=""/>
        <dsp:cNvSpPr/>
      </dsp:nvSpPr>
      <dsp:spPr>
        <a:xfrm>
          <a:off x="0" y="563742"/>
          <a:ext cx="5582614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7BBF7-2A55-489E-9AAD-F211EA750CC6}">
      <dsp:nvSpPr>
        <dsp:cNvPr id="0" name=""/>
        <dsp:cNvSpPr/>
      </dsp:nvSpPr>
      <dsp:spPr>
        <a:xfrm>
          <a:off x="0" y="563742"/>
          <a:ext cx="5582614" cy="56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Culture </a:t>
          </a:r>
        </a:p>
      </dsp:txBody>
      <dsp:txXfrm>
        <a:off x="0" y="563742"/>
        <a:ext cx="5582614" cy="563260"/>
      </dsp:txXfrm>
    </dsp:sp>
    <dsp:sp modelId="{081F62D5-CAEE-447A-86F6-15C8C4278CF4}">
      <dsp:nvSpPr>
        <dsp:cNvPr id="0" name=""/>
        <dsp:cNvSpPr/>
      </dsp:nvSpPr>
      <dsp:spPr>
        <a:xfrm>
          <a:off x="0" y="1127003"/>
          <a:ext cx="558261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12EFF-EC94-4483-BC76-1E0D61021264}">
      <dsp:nvSpPr>
        <dsp:cNvPr id="0" name=""/>
        <dsp:cNvSpPr/>
      </dsp:nvSpPr>
      <dsp:spPr>
        <a:xfrm>
          <a:off x="0" y="1127003"/>
          <a:ext cx="5582614" cy="56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Personal Characters</a:t>
          </a:r>
        </a:p>
      </dsp:txBody>
      <dsp:txXfrm>
        <a:off x="0" y="1127003"/>
        <a:ext cx="5582614" cy="563260"/>
      </dsp:txXfrm>
    </dsp:sp>
    <dsp:sp modelId="{3C5EB3BC-B4FC-4776-AF48-3AF7A7FC2B41}">
      <dsp:nvSpPr>
        <dsp:cNvPr id="0" name=""/>
        <dsp:cNvSpPr/>
      </dsp:nvSpPr>
      <dsp:spPr>
        <a:xfrm>
          <a:off x="0" y="1690264"/>
          <a:ext cx="55826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5F42D-BFE9-475F-8A1A-C7BCE42B819A}">
      <dsp:nvSpPr>
        <dsp:cNvPr id="0" name=""/>
        <dsp:cNvSpPr/>
      </dsp:nvSpPr>
      <dsp:spPr>
        <a:xfrm>
          <a:off x="0" y="1690264"/>
          <a:ext cx="5582614" cy="56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Emotional Struggles</a:t>
          </a:r>
        </a:p>
      </dsp:txBody>
      <dsp:txXfrm>
        <a:off x="0" y="1690264"/>
        <a:ext cx="5582614" cy="563260"/>
      </dsp:txXfrm>
    </dsp:sp>
    <dsp:sp modelId="{764A1D58-9521-4D03-8882-246067C3520B}">
      <dsp:nvSpPr>
        <dsp:cNvPr id="0" name=""/>
        <dsp:cNvSpPr/>
      </dsp:nvSpPr>
      <dsp:spPr>
        <a:xfrm>
          <a:off x="0" y="2253524"/>
          <a:ext cx="558261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E8962-4D47-43BA-8CF2-F18B4C80BC5D}">
      <dsp:nvSpPr>
        <dsp:cNvPr id="0" name=""/>
        <dsp:cNvSpPr/>
      </dsp:nvSpPr>
      <dsp:spPr>
        <a:xfrm>
          <a:off x="0" y="2253524"/>
          <a:ext cx="5582614" cy="56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Life changes and stresses</a:t>
          </a:r>
        </a:p>
      </dsp:txBody>
      <dsp:txXfrm>
        <a:off x="0" y="2253524"/>
        <a:ext cx="5582614" cy="563260"/>
      </dsp:txXfrm>
    </dsp:sp>
    <dsp:sp modelId="{2BB7C03E-B555-4479-9D1C-2E849B6A5E53}">
      <dsp:nvSpPr>
        <dsp:cNvPr id="0" name=""/>
        <dsp:cNvSpPr/>
      </dsp:nvSpPr>
      <dsp:spPr>
        <a:xfrm>
          <a:off x="0" y="2816785"/>
          <a:ext cx="5582614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CACFE-A0DF-452C-A886-6A224AAAC4B7}">
      <dsp:nvSpPr>
        <dsp:cNvPr id="0" name=""/>
        <dsp:cNvSpPr/>
      </dsp:nvSpPr>
      <dsp:spPr>
        <a:xfrm>
          <a:off x="0" y="2816785"/>
          <a:ext cx="5582614" cy="56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Trauma</a:t>
          </a:r>
        </a:p>
      </dsp:txBody>
      <dsp:txXfrm>
        <a:off x="0" y="2816785"/>
        <a:ext cx="5582614" cy="563260"/>
      </dsp:txXfrm>
    </dsp:sp>
    <dsp:sp modelId="{CA0F3A95-876E-464A-9CF2-52286021D606}">
      <dsp:nvSpPr>
        <dsp:cNvPr id="0" name=""/>
        <dsp:cNvSpPr/>
      </dsp:nvSpPr>
      <dsp:spPr>
        <a:xfrm>
          <a:off x="0" y="3380046"/>
          <a:ext cx="55826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C321B-3843-4D48-B12A-774DAD967838}">
      <dsp:nvSpPr>
        <dsp:cNvPr id="0" name=""/>
        <dsp:cNvSpPr/>
      </dsp:nvSpPr>
      <dsp:spPr>
        <a:xfrm>
          <a:off x="0" y="3380046"/>
          <a:ext cx="5582614" cy="56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Biology </a:t>
          </a:r>
        </a:p>
      </dsp:txBody>
      <dsp:txXfrm>
        <a:off x="0" y="3380046"/>
        <a:ext cx="5582614" cy="563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77F1-CEE1-4541-8A48-5CD9A10EBCDA}">
      <dsp:nvSpPr>
        <dsp:cNvPr id="0" name=""/>
        <dsp:cNvSpPr/>
      </dsp:nvSpPr>
      <dsp:spPr>
        <a:xfrm>
          <a:off x="0" y="77669"/>
          <a:ext cx="5281897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Recovery can look different for everyone</a:t>
          </a:r>
          <a:endParaRPr lang="en-US" sz="2300" b="0" i="0" u="none" strike="noStrike" kern="1200" cap="none" baseline="0" noProof="0">
            <a:solidFill>
              <a:srgbClr val="010000"/>
            </a:solidFill>
            <a:latin typeface="Calibri Light"/>
            <a:cs typeface="Calibri Light"/>
          </a:endParaRPr>
        </a:p>
      </dsp:txBody>
      <dsp:txXfrm>
        <a:off x="26930" y="104599"/>
        <a:ext cx="5228037" cy="497795"/>
      </dsp:txXfrm>
    </dsp:sp>
    <dsp:sp modelId="{BA0C283A-95F5-4243-B41A-80B9784F0012}">
      <dsp:nvSpPr>
        <dsp:cNvPr id="0" name=""/>
        <dsp:cNvSpPr/>
      </dsp:nvSpPr>
      <dsp:spPr>
        <a:xfrm>
          <a:off x="0" y="695564"/>
          <a:ext cx="5281897" cy="55165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 Light" panose="020F0302020204030204"/>
            </a:rPr>
            <a:t>Improved Body</a:t>
          </a:r>
          <a:r>
            <a:rPr lang="en-US" sz="2300" kern="1200"/>
            <a:t> </a:t>
          </a:r>
          <a:r>
            <a:rPr lang="en-US" sz="2300" kern="1200">
              <a:latin typeface="Calibri Light" panose="020F0302020204030204"/>
            </a:rPr>
            <a:t>Image</a:t>
          </a:r>
          <a:endParaRPr lang="en-US" sz="2300" kern="1200"/>
        </a:p>
      </dsp:txBody>
      <dsp:txXfrm>
        <a:off x="26930" y="722494"/>
        <a:ext cx="5228037" cy="497795"/>
      </dsp:txXfrm>
    </dsp:sp>
    <dsp:sp modelId="{882E2B39-FBBA-456D-B156-18A610C264CD}">
      <dsp:nvSpPr>
        <dsp:cNvPr id="0" name=""/>
        <dsp:cNvSpPr/>
      </dsp:nvSpPr>
      <dsp:spPr>
        <a:xfrm>
          <a:off x="0" y="1313459"/>
          <a:ext cx="5281897" cy="55165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 Light" panose="020F0302020204030204"/>
            </a:rPr>
            <a:t>Improved Self-Acceptance</a:t>
          </a:r>
        </a:p>
      </dsp:txBody>
      <dsp:txXfrm>
        <a:off x="26930" y="1340389"/>
        <a:ext cx="5228037" cy="497795"/>
      </dsp:txXfrm>
    </dsp:sp>
    <dsp:sp modelId="{71A83025-3762-4BC1-9509-8C26BB76D1E3}">
      <dsp:nvSpPr>
        <dsp:cNvPr id="0" name=""/>
        <dsp:cNvSpPr/>
      </dsp:nvSpPr>
      <dsp:spPr>
        <a:xfrm>
          <a:off x="0" y="1931354"/>
          <a:ext cx="5281897" cy="55165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 Light" panose="020F0302020204030204"/>
            </a:rPr>
            <a:t>Improved Self-Compassion</a:t>
          </a:r>
        </a:p>
      </dsp:txBody>
      <dsp:txXfrm>
        <a:off x="26930" y="1958284"/>
        <a:ext cx="5228037" cy="497795"/>
      </dsp:txXfrm>
    </dsp:sp>
    <dsp:sp modelId="{F190E146-2333-4379-BD58-0363C17B2384}">
      <dsp:nvSpPr>
        <dsp:cNvPr id="0" name=""/>
        <dsp:cNvSpPr/>
      </dsp:nvSpPr>
      <dsp:spPr>
        <a:xfrm>
          <a:off x="0" y="2549249"/>
          <a:ext cx="5281897" cy="55165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 Light" panose="020F0302020204030204"/>
            </a:rPr>
            <a:t>Improved Emotion Coping </a:t>
          </a:r>
          <a:endParaRPr lang="en-US" sz="2300" kern="1200"/>
        </a:p>
      </dsp:txBody>
      <dsp:txXfrm>
        <a:off x="26930" y="2576179"/>
        <a:ext cx="5228037" cy="497795"/>
      </dsp:txXfrm>
    </dsp:sp>
    <dsp:sp modelId="{9245F0ED-C171-4D2F-810F-61844A02B395}">
      <dsp:nvSpPr>
        <dsp:cNvPr id="0" name=""/>
        <dsp:cNvSpPr/>
      </dsp:nvSpPr>
      <dsp:spPr>
        <a:xfrm>
          <a:off x="0" y="3167144"/>
          <a:ext cx="5281897" cy="55165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 Light" panose="020F0302020204030204"/>
            </a:rPr>
            <a:t>Improved Relationships</a:t>
          </a:r>
          <a:endParaRPr lang="en-US" sz="2300" kern="1200"/>
        </a:p>
      </dsp:txBody>
      <dsp:txXfrm>
        <a:off x="26930" y="3194074"/>
        <a:ext cx="5228037" cy="497795"/>
      </dsp:txXfrm>
    </dsp:sp>
    <dsp:sp modelId="{E87271D2-28B5-428B-ACF0-7639BEF486FF}">
      <dsp:nvSpPr>
        <dsp:cNvPr id="0" name=""/>
        <dsp:cNvSpPr/>
      </dsp:nvSpPr>
      <dsp:spPr>
        <a:xfrm>
          <a:off x="0" y="3785040"/>
          <a:ext cx="5281897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 Light" panose="020F0302020204030204"/>
            </a:rPr>
            <a:t>Improved Quality of Life</a:t>
          </a:r>
        </a:p>
      </dsp:txBody>
      <dsp:txXfrm>
        <a:off x="26930" y="3811970"/>
        <a:ext cx="5228037" cy="497795"/>
      </dsp:txXfrm>
    </dsp:sp>
    <dsp:sp modelId="{FEAA3C7B-7899-4FB2-AA80-34E38E0D8CD8}">
      <dsp:nvSpPr>
        <dsp:cNvPr id="0" name=""/>
        <dsp:cNvSpPr/>
      </dsp:nvSpPr>
      <dsp:spPr>
        <a:xfrm>
          <a:off x="0" y="4336695"/>
          <a:ext cx="5281897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0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>
            <a:latin typeface="Calibri Light" panose="020F0302020204030204"/>
          </a:endParaRPr>
        </a:p>
      </dsp:txBody>
      <dsp:txXfrm>
        <a:off x="0" y="4336695"/>
        <a:ext cx="5281897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8996B-5A58-4A23-9993-47278A800B0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BD29-DF33-4A08-8494-72F4A48C8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Program is group-based</a:t>
            </a:r>
            <a:r>
              <a:rPr lang="en-US" altLang="en-US" baseline="0"/>
              <a:t> with individual follow-ups </a:t>
            </a:r>
          </a:p>
          <a:p>
            <a:r>
              <a:rPr lang="en-US" altLang="en-US" baseline="0"/>
              <a:t>Group therapy is the current evidence-based model for adult ED treatment</a:t>
            </a:r>
          </a:p>
          <a:p>
            <a:endParaRPr lang="en-US" altLang="en-US" baseline="0"/>
          </a:p>
          <a:p>
            <a:r>
              <a:rPr lang="en-US" altLang="en-US" baseline="0"/>
              <a:t>Benefits of group therapy: </a:t>
            </a:r>
          </a:p>
          <a:p>
            <a:r>
              <a:rPr lang="en-US" altLang="en-US" baseline="0"/>
              <a:t>-EDs can be isolating</a:t>
            </a:r>
          </a:p>
          <a:p>
            <a:r>
              <a:rPr lang="en-US" altLang="en-US" baseline="0"/>
              <a:t>-Support from other individuals with lived experience</a:t>
            </a:r>
          </a:p>
          <a:p>
            <a:r>
              <a:rPr lang="en-US" altLang="en-US"/>
              <a:t>-Hope and shared experience</a:t>
            </a:r>
          </a:p>
          <a:p>
            <a:endParaRPr lang="en-US" altLang="en-US"/>
          </a:p>
          <a:p>
            <a:r>
              <a:rPr lang="en-US" altLang="en-US"/>
              <a:t>Groups</a:t>
            </a:r>
            <a:r>
              <a:rPr lang="en-US" altLang="en-US" baseline="0"/>
              <a:t> run in semesters. Typically once a week for 2 hours for a number of weeks (6-12). </a:t>
            </a:r>
            <a:endParaRPr lang="en-US" altLang="en-US"/>
          </a:p>
          <a:p>
            <a:r>
              <a:rPr lang="en-US" altLang="en-US"/>
              <a:t>You’ll be meeting with your therapist</a:t>
            </a:r>
            <a:r>
              <a:rPr lang="en-US" altLang="en-US" baseline="0"/>
              <a:t> to determine which groups you’ll be attending. </a:t>
            </a: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22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347" indent="-296287" defTabSz="96622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149" indent="-237030" defTabSz="96622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209" indent="-237030" defTabSz="96622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269" indent="-237030" defTabSz="96622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7330" indent="-237030" defTabSz="96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1389" indent="-237030" defTabSz="96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5448" indent="-237030" defTabSz="96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9508" indent="-237030" defTabSz="96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0323E48-799A-4E4A-A274-85E27D50815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40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84" y="557213"/>
            <a:ext cx="104796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02784" y="1773238"/>
            <a:ext cx="10479616" cy="4392612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Enhancing</a:t>
            </a:r>
            <a:r>
              <a:rPr lang="en-US" sz="1400"/>
              <a:t> </a:t>
            </a:r>
            <a:r>
              <a:rPr lang="en-US" sz="1400" b="1">
                <a:solidFill>
                  <a:srgbClr val="5D9632"/>
                </a:solidFill>
              </a:rPr>
              <a:t>Wellness,</a:t>
            </a:r>
            <a:r>
              <a:rPr lang="en-US" sz="1400"/>
              <a:t> </a:t>
            </a:r>
            <a:r>
              <a:rPr lang="en-US"/>
              <a:t>Enriching</a:t>
            </a:r>
            <a:r>
              <a:rPr lang="en-US" sz="1400"/>
              <a:t> </a:t>
            </a:r>
            <a:r>
              <a:rPr lang="en-US" sz="1400" b="1">
                <a:solidFill>
                  <a:srgbClr val="5D9632"/>
                </a:solidFill>
              </a:rPr>
              <a:t>Lives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455C-0997-4A8A-BE18-AE3860FD6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5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0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5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0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8KUhq3jH9w" TargetMode="External"/><Relationship Id="rId2" Type="http://schemas.openxmlformats.org/officeDocument/2006/relationships/hyperlink" Target="https://youtu.be/0VfkFzjEC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oDAtPg7Y3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dvXZY5awGM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89QQfXtc-k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A34CC1-50B0-47AA-80A8-9A7AFEA734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719978"/>
            <a:ext cx="4023360" cy="3171418"/>
          </a:xfrm>
        </p:spPr>
        <p:txBody>
          <a:bodyPr anchor="b"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</a:rPr>
              <a:t>Education Day </a:t>
            </a:r>
            <a:endParaRPr lang="en-CA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2" y="5399400"/>
            <a:ext cx="4023359" cy="2065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CA" sz="2000" dirty="0">
                <a:solidFill>
                  <a:srgbClr val="FFFFFF"/>
                </a:solidFill>
              </a:rPr>
              <a:t>Welcome to the NEW VIRTUAL format!!!!</a:t>
            </a:r>
          </a:p>
          <a:p>
            <a:pPr algn="l"/>
            <a:endParaRPr lang="en-CA" sz="2000" dirty="0">
              <a:solidFill>
                <a:srgbClr val="FFFFFF"/>
              </a:solidFill>
            </a:endParaRPr>
          </a:p>
          <a:p>
            <a:pPr algn="l"/>
            <a:endParaRPr lang="en-CA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4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34" name="Rectangle 7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35" name="Rectangle 7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036" name="Group 7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10" name="Title 5"/>
          <p:cNvSpPr>
            <a:spLocks noGrp="1"/>
          </p:cNvSpPr>
          <p:nvPr>
            <p:ph type="title"/>
          </p:nvPr>
        </p:nvSpPr>
        <p:spPr>
          <a:xfrm>
            <a:off x="767290" y="184856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</a:rPr>
              <a:t>CMHAWW </a:t>
            </a:r>
            <a:r>
              <a:rPr lang="en-US" altLang="en-US" sz="4800" b="1" dirty="0" smtClean="0">
                <a:solidFill>
                  <a:schemeClr val="bg1"/>
                </a:solidFill>
              </a:rPr>
              <a:t>Groups</a:t>
            </a:r>
            <a:br>
              <a:rPr lang="en-US" altLang="en-US" sz="4800" b="1" dirty="0" smtClean="0">
                <a:solidFill>
                  <a:schemeClr val="bg1"/>
                </a:solidFill>
              </a:rPr>
            </a:br>
            <a:r>
              <a:rPr lang="en-US" altLang="en-US" sz="4800" b="1" dirty="0">
                <a:solidFill>
                  <a:schemeClr val="bg1"/>
                </a:solidFill>
              </a:rPr>
              <a:t/>
            </a:r>
            <a:br>
              <a:rPr lang="en-US" altLang="en-US" sz="4800" b="1" dirty="0">
                <a:solidFill>
                  <a:schemeClr val="bg1"/>
                </a:solidFill>
              </a:rPr>
            </a:br>
            <a:r>
              <a:rPr lang="en-US" altLang="en-US" sz="3100" b="1" dirty="0" smtClean="0">
                <a:solidFill>
                  <a:schemeClr val="bg1"/>
                </a:solidFill>
              </a:rPr>
              <a:t>The groups are run intermittently and on an as-needed basis. Not all groups are running at all times.</a:t>
            </a:r>
            <a:endParaRPr lang="en-US" altLang="en-US" sz="31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55897" y="405350"/>
            <a:ext cx="477671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Enhancing </a:t>
            </a:r>
            <a:r>
              <a:rPr lang="en-US" sz="1100" b="1">
                <a:solidFill>
                  <a:schemeClr val="tx1">
                    <a:alpha val="80000"/>
                  </a:schemeClr>
                </a:solidFill>
              </a:rPr>
              <a:t>Wellness,</a:t>
            </a: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 Enriching </a:t>
            </a:r>
            <a:r>
              <a:rPr lang="en-US" sz="1100" b="1">
                <a:solidFill>
                  <a:schemeClr val="tx1">
                    <a:alpha val="80000"/>
                  </a:schemeClr>
                </a:solidFill>
              </a:rPr>
              <a:t>Lives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>
          <a:xfrm>
            <a:off x="5573864" y="770475"/>
            <a:ext cx="5716988" cy="588104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altLang="en-US" sz="2200" dirty="0"/>
              <a:t>Education PowerPoint </a:t>
            </a:r>
          </a:p>
          <a:p>
            <a:r>
              <a:rPr lang="en-US" altLang="en-US" sz="2200" dirty="0"/>
              <a:t>Motivation Enhancement (MET)</a:t>
            </a:r>
            <a:endParaRPr lang="en-US" altLang="en-US" sz="2200" dirty="0">
              <a:cs typeface="Calibri"/>
            </a:endParaRPr>
          </a:p>
          <a:p>
            <a:r>
              <a:rPr lang="en-US" altLang="en-US" sz="2200" dirty="0"/>
              <a:t>Skills</a:t>
            </a:r>
            <a:endParaRPr lang="en-US" altLang="en-US" sz="2200" dirty="0">
              <a:cs typeface="Calibri"/>
            </a:endParaRPr>
          </a:p>
          <a:p>
            <a:r>
              <a:rPr lang="en-US" altLang="en-US" sz="2200" dirty="0"/>
              <a:t>Symptom Interruption</a:t>
            </a:r>
            <a:endParaRPr lang="en-US" altLang="en-US" sz="2200" dirty="0">
              <a:cs typeface="Calibri"/>
            </a:endParaRPr>
          </a:p>
          <a:p>
            <a:r>
              <a:rPr lang="en-US" altLang="en-US" sz="2200" dirty="0"/>
              <a:t>Body Image</a:t>
            </a:r>
            <a:endParaRPr lang="en-US" altLang="en-US" sz="2200" dirty="0">
              <a:cs typeface="Calibri"/>
            </a:endParaRPr>
          </a:p>
          <a:p>
            <a:r>
              <a:rPr lang="en-US" altLang="en-US" sz="2200" dirty="0"/>
              <a:t>Relapse Prevention </a:t>
            </a:r>
          </a:p>
          <a:p>
            <a:r>
              <a:rPr lang="en-US" altLang="en-US" sz="2200" dirty="0"/>
              <a:t>Art Expression </a:t>
            </a:r>
            <a:endParaRPr lang="en-US" altLang="en-US" sz="2200" dirty="0">
              <a:cs typeface="Calibri"/>
            </a:endParaRPr>
          </a:p>
          <a:p>
            <a:r>
              <a:rPr lang="en-US" altLang="en-US" sz="2200" dirty="0"/>
              <a:t>Meal Support</a:t>
            </a:r>
            <a:endParaRPr lang="en-US" altLang="en-US" sz="2200" dirty="0">
              <a:cs typeface="Calibri"/>
            </a:endParaRPr>
          </a:p>
          <a:p>
            <a:r>
              <a:rPr lang="en-US" altLang="en-US" sz="2200" dirty="0"/>
              <a:t>Acceptance and Commitment Therapy (ACT)</a:t>
            </a:r>
            <a:endParaRPr lang="en-US" altLang="en-US" sz="2200" dirty="0">
              <a:cs typeface="Calibri"/>
            </a:endParaRPr>
          </a:p>
          <a:p>
            <a:r>
              <a:rPr lang="en-US" altLang="en-US" sz="2200" dirty="0"/>
              <a:t>Binge Eating Disorder </a:t>
            </a:r>
            <a:r>
              <a:rPr lang="en-US" altLang="en-US" sz="2200" dirty="0" smtClean="0"/>
              <a:t>group</a:t>
            </a:r>
          </a:p>
          <a:p>
            <a:endParaRPr lang="en-US" altLang="en-US" sz="2200" dirty="0">
              <a:cs typeface="Calibri"/>
            </a:endParaRPr>
          </a:p>
          <a:p>
            <a:endParaRPr lang="en-US" altLang="en-US" sz="2200" dirty="0" smtClean="0">
              <a:cs typeface="Calibri"/>
            </a:endParaRPr>
          </a:p>
          <a:p>
            <a:pPr lvl="1"/>
            <a:r>
              <a:rPr lang="en-US" altLang="en-US" sz="1800" dirty="0" smtClean="0">
                <a:cs typeface="Calibri"/>
              </a:rPr>
              <a:t>Your Mental Health Clinician will help to identify which group may be the right fit for you during different points of your recovery.</a:t>
            </a:r>
            <a:endParaRPr lang="en-US" altLang="en-US" sz="1800" dirty="0">
              <a:cs typeface="Calibri"/>
            </a:endParaRPr>
          </a:p>
          <a:p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844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Medical Steps – Journey to Physical Health </a:t>
            </a:r>
            <a:endParaRPr lang="en-CA" sz="4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864" y="3187517"/>
            <a:ext cx="5716988" cy="361188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>
                <a:cs typeface="Calibri"/>
              </a:rPr>
              <a:t>All body systems can be affected by an Eating Disorder and severe complications are possible. </a:t>
            </a:r>
          </a:p>
          <a:p>
            <a:r>
              <a:rPr lang="en-US" sz="2400">
                <a:cs typeface="Calibri"/>
              </a:rPr>
              <a:t>The length of the illness can contribute to more chronic issues.</a:t>
            </a:r>
          </a:p>
          <a:p>
            <a:r>
              <a:rPr lang="en-US" sz="2400">
                <a:cs typeface="Calibri"/>
              </a:rPr>
              <a:t>Effects of Starvation: </a:t>
            </a:r>
            <a:r>
              <a:rPr lang="en-US" sz="2400">
                <a:cs typeface="Calibri"/>
                <a:hlinkClick r:id="rId2"/>
              </a:rPr>
              <a:t>https://youtu.be/0VfkFzjECAM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Binge Eating Disorder: </a:t>
            </a:r>
            <a:r>
              <a:rPr lang="en-US" sz="2400">
                <a:cs typeface="Calibri"/>
                <a:hlinkClick r:id="rId3"/>
              </a:rPr>
              <a:t>https://youtu.be/E8KUhq3jH9w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Health risks with Bulimia Nervosa: </a:t>
            </a:r>
            <a:r>
              <a:rPr lang="en-US" sz="2400">
                <a:cs typeface="Calibri"/>
                <a:hlinkClick r:id="rId4"/>
              </a:rPr>
              <a:t>https://youtu.be/YoDAtPg7Y3I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  <a:p>
            <a:pPr lvl="1"/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50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5FAD1B-E373-438E-B112-06B19859B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692" y="99536"/>
            <a:ext cx="6684918" cy="6728123"/>
          </a:xfrm>
        </p:spPr>
      </p:pic>
    </p:spTree>
    <p:extLst>
      <p:ext uri="{BB962C8B-B14F-4D97-AF65-F5344CB8AC3E}">
        <p14:creationId xmlns:p14="http://schemas.microsoft.com/office/powerpoint/2010/main" val="222859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89BF0-EE08-46A0-BA42-C72AA77B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Nutritional Steps –Journey to Eating Well </a:t>
            </a:r>
            <a:endParaRPr lang="en-US" sz="480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4D54C65-3785-4ADB-809F-5EABFB57D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189059"/>
              </p:ext>
            </p:extLst>
          </p:nvPr>
        </p:nvGraphicFramePr>
        <p:xfrm>
          <a:off x="5166985" y="241132"/>
          <a:ext cx="6588691" cy="595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9E57A-A5D6-4892-95EC-D81A19AF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Mechanical Eating</a:t>
            </a:r>
            <a:endParaRPr lang="en-US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149059-5F88-425B-AD63-2D45C713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Treat your food as medicine</a:t>
            </a:r>
            <a:endParaRPr lang="en-US" sz="1800">
              <a:cs typeface="Calibri" panose="020F0502020204030204"/>
            </a:endParaRPr>
          </a:p>
          <a:p>
            <a:r>
              <a:rPr lang="en-US" sz="1800">
                <a:ea typeface="+mn-lt"/>
                <a:cs typeface="+mn-lt"/>
              </a:rPr>
              <a:t>Eat by the clock, every 2-4 hours within your waking hours</a:t>
            </a:r>
            <a:endParaRPr lang="en-US"/>
          </a:p>
          <a:p>
            <a:r>
              <a:rPr lang="en-US" sz="1800">
                <a:ea typeface="+mn-lt"/>
                <a:cs typeface="+mn-lt"/>
              </a:rPr>
              <a:t>Plan meals and snacks in advance</a:t>
            </a:r>
            <a:endParaRPr lang="en-US"/>
          </a:p>
          <a:p>
            <a:r>
              <a:rPr lang="en-US" sz="1800">
                <a:ea typeface="+mn-lt"/>
                <a:cs typeface="+mn-lt"/>
              </a:rPr>
              <a:t>Avoid diet foods</a:t>
            </a:r>
            <a:endParaRPr lang="en-US"/>
          </a:p>
          <a:p>
            <a:r>
              <a:rPr lang="en-US" sz="1800">
                <a:cs typeface="Calibri"/>
              </a:rPr>
              <a:t>Include a variety of types of food in your diet</a:t>
            </a:r>
          </a:p>
          <a:p>
            <a:r>
              <a:rPr lang="en-US" sz="1800">
                <a:cs typeface="Calibri"/>
              </a:rPr>
              <a:t>Remember that all foods fit into healthy eating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8535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F7F562-EF98-43AD-8871-884FFB92F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" r="2" b="746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1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A792DF6-CC34-4DC4-9334-D43BB78367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437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" y="891539"/>
            <a:ext cx="3134807" cy="507111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Psychological steps you can look at on your recovery journey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8B660204-C393-4F3C-8ACC-5771824A2D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072BE5-99A0-4025-970C-F46B2A3F7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232396"/>
              </p:ext>
            </p:extLst>
          </p:nvPr>
        </p:nvGraphicFramePr>
        <p:xfrm>
          <a:off x="5218398" y="585958"/>
          <a:ext cx="6110962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11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the Journey </a:t>
            </a:r>
          </a:p>
        </p:txBody>
      </p:sp>
    </p:spTree>
    <p:extLst>
      <p:ext uri="{BB962C8B-B14F-4D97-AF65-F5344CB8AC3E}">
        <p14:creationId xmlns:p14="http://schemas.microsoft.com/office/powerpoint/2010/main" val="158276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841" y="25661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Stages of Change </a:t>
            </a:r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CF1F3F-F48B-47B9-9163-559B0367F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798" r="9886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518" y="1515909"/>
            <a:ext cx="6084633" cy="51489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Keys to change: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Understanding which stage you’re in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Recognize that change is not a linear process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Awareness that you can be in one stage of change for one behavior and in a different stage of change for another behavior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ea typeface="+mn-lt"/>
                <a:cs typeface="+mn-lt"/>
              </a:rPr>
              <a:t>If the program isn’t the best fit for you right now you can always come back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We have an open door policy just contact here 24/7 to be rebooked </a:t>
            </a:r>
            <a:endParaRPr lang="en-US">
              <a:cs typeface="Calibri" panose="020F0502020204030204"/>
            </a:endParaRPr>
          </a:p>
          <a:p>
            <a:pPr lvl="1"/>
            <a:endParaRPr lang="en-US" sz="17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64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5DBA462-C771-4BC8-B570-1420B9FB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57" y="469967"/>
            <a:ext cx="6438181" cy="62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Diets can be 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431" y="261160"/>
            <a:ext cx="6076421" cy="6465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Diets are all around us and most of us have been influenced by our diet culture in some way</a:t>
            </a:r>
          </a:p>
          <a:p>
            <a:r>
              <a:rPr lang="en-US">
                <a:cs typeface="Calibri"/>
              </a:rPr>
              <a:t>The truth is that diets can lead to Eating Disorders and poor physical and psychological outcomes</a:t>
            </a:r>
          </a:p>
          <a:p>
            <a:r>
              <a:rPr lang="en-US">
                <a:cs typeface="Calibri"/>
              </a:rPr>
              <a:t>Resisting our diet culture can be difficult and painful</a:t>
            </a:r>
          </a:p>
          <a:p>
            <a:r>
              <a:rPr lang="en-US">
                <a:cs typeface="Calibri"/>
              </a:rPr>
              <a:t>Fad diets do NOT result in long-term weight loss</a:t>
            </a:r>
          </a:p>
          <a:p>
            <a:r>
              <a:rPr lang="en-US">
                <a:cs typeface="Calibri"/>
              </a:rPr>
              <a:t>The diet industry relies on our culture of the "thin ideal" to make billions of dollars every year</a:t>
            </a:r>
          </a:p>
        </p:txBody>
      </p:sp>
    </p:spTree>
    <p:extLst>
      <p:ext uri="{BB962C8B-B14F-4D97-AF65-F5344CB8AC3E}">
        <p14:creationId xmlns:p14="http://schemas.microsoft.com/office/powerpoint/2010/main" val="263860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Here’s What to Expect…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37CF66-BA6F-4C0D-89FD-8D8D499DB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46069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93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5F41CF09-17C4-407D-A0EA-9586AF5307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78" y="29654"/>
            <a:ext cx="12134489" cy="67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60" y="709651"/>
            <a:ext cx="3988352" cy="1621841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Validation of contributing factors</a:t>
            </a:r>
            <a:r>
              <a:rPr lang="en-US" sz="2700">
                <a:solidFill>
                  <a:schemeClr val="bg1"/>
                </a:solidFill>
              </a:rPr>
              <a:t>	</a:t>
            </a:r>
            <a:endParaRPr lang="en-CA" sz="2700">
              <a:solidFill>
                <a:schemeClr val="bg1"/>
              </a:solidFill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2052748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948F566E-284E-4BAA-A44B-E0AA264FA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1" r="27515"/>
          <a:stretch/>
        </p:blipFill>
        <p:spPr>
          <a:xfrm>
            <a:off x="811794" y="2101184"/>
            <a:ext cx="2910052" cy="3955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E11DAB4E-3F70-471A-A9EF-BDA5F9246E07}"/>
              </a:ext>
            </a:extLst>
          </p:cNvPr>
          <p:cNvSpPr txBox="1"/>
          <p:nvPr/>
        </p:nvSpPr>
        <p:spPr>
          <a:xfrm>
            <a:off x="5285117" y="554966"/>
            <a:ext cx="62512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There is no single cause for eating disorders, however, there are many contributing factors 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3D7FFC63-17CB-436F-88FD-AF9BC0CEF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078218"/>
              </p:ext>
            </p:extLst>
          </p:nvPr>
        </p:nvGraphicFramePr>
        <p:xfrm>
          <a:off x="5280005" y="2486400"/>
          <a:ext cx="5582614" cy="394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56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8FAC2E65-FB9E-4D15-BBE2-6FE142D3AA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6861" y="53996"/>
            <a:ext cx="8707673" cy="68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4A9C6-4814-42F7-AF3E-B200B6A8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329903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cs typeface="Calibri Light"/>
              </a:rPr>
              <a:t>Quote from past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F4A5-E07E-4785-83E0-C3C855352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193" y="1710367"/>
            <a:ext cx="8579764" cy="397300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">
                <a:solidFill>
                  <a:srgbClr val="FFFFFF"/>
                </a:solidFill>
                <a:ea typeface="+mn-lt"/>
                <a:cs typeface="+mn-lt"/>
              </a:rPr>
              <a:t>I want to remind you that your eating disorder is not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">
                <a:solidFill>
                  <a:srgbClr val="FFFFFF"/>
                </a:solidFill>
                <a:ea typeface="+mn-lt"/>
                <a:cs typeface="+mn-lt"/>
              </a:rPr>
              <a:t> your fault; it is a complex illness that has happened to you - not by choice. I want to encourage you to let go of the guilt and shame you may be feeling (like I used to), and instead see yourself as a strong and courageous person who has chosen to fight for your health and freedom. Don’t rush yourself - change often happens a little bit at a time… you may not see big changes but 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">
                <a:solidFill>
                  <a:srgbClr val="FFFFFF"/>
                </a:solidFill>
                <a:ea typeface="+mn-lt"/>
                <a:cs typeface="+mn-lt"/>
              </a:rPr>
              <a:t>they are happening. Be proud of yourself, and 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">
                <a:solidFill>
                  <a:srgbClr val="FFFFFF"/>
                </a:solidFill>
                <a:ea typeface="+mn-lt"/>
                <a:cs typeface="+mn-lt"/>
              </a:rPr>
              <a:t>celebrate every small success during 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">
                <a:solidFill>
                  <a:srgbClr val="FFFFFF"/>
                </a:solidFill>
                <a:ea typeface="+mn-lt"/>
                <a:cs typeface="+mn-lt"/>
              </a:rPr>
              <a:t>your recovery.  </a:t>
            </a:r>
          </a:p>
          <a:p>
            <a:pPr marL="0" indent="0" algn="ctr">
              <a:buNone/>
            </a:pPr>
            <a:r>
              <a:rPr lang="en">
                <a:solidFill>
                  <a:srgbClr val="FFFFFF"/>
                </a:solidFill>
                <a:cs typeface="Calibri" panose="020F0502020204030204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406406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CF419-27BC-43D9-80AB-14DC733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Quote from past client 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D8B1-254B-48F5-8181-D1DC0D585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This second time going through the program, something finally switched in my brain and the number no longer mattered. It was the freest I have ever felt.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Nikki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DE5B705-83E2-432F-A862-26B32D538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1" r="7160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740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753463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58" y="637762"/>
            <a:ext cx="573771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>
                <a:solidFill>
                  <a:schemeClr val="bg1"/>
                </a:solidFill>
              </a:rPr>
              <a:t>Everyone Deserves Recovery.  </a:t>
            </a:r>
            <a:endParaRPr lang="en-US" sz="8800" kern="120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182" y="0"/>
            <a:ext cx="4644808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484" y="1756352"/>
            <a:ext cx="6617357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Recovery </a:t>
            </a:r>
            <a:r>
              <a:rPr lang="en-US" sz="6000">
                <a:solidFill>
                  <a:srgbClr val="FFFFFF"/>
                </a:solidFill>
              </a:rPr>
              <a:t>is Possible </a:t>
            </a: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0992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75D10-E700-4BDC-A93F-002A112A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  <a:cs typeface="Calibri Light"/>
              </a:rPr>
              <a:t>Health is Possible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8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210768F-5E57-4D2C-96AE-D20DED4A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723111"/>
            <a:ext cx="4142232" cy="43689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CDA0-CF51-4BFE-BD77-16CA79E98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000000"/>
                </a:solidFill>
                <a:cs typeface="Calibri"/>
              </a:rPr>
              <a:t>With a nourished body and brain you can optimize your health</a:t>
            </a:r>
          </a:p>
          <a:p>
            <a:r>
              <a:rPr lang="en-US" sz="1800">
                <a:solidFill>
                  <a:srgbClr val="000000"/>
                </a:solidFill>
                <a:cs typeface="Calibri"/>
              </a:rPr>
              <a:t>This is very individual</a:t>
            </a:r>
          </a:p>
          <a:p>
            <a:endParaRPr lang="en-US" sz="18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25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54" y="672399"/>
            <a:ext cx="3667039" cy="167660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000"/>
              <a:t>Health is Possible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83752-5BD0-4641-852B-B73F3874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65" y="1834553"/>
            <a:ext cx="4069602" cy="46996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Weight and appetite can stabilize with normalized eating</a:t>
            </a:r>
            <a:endParaRPr lang="en-US" sz="2000">
              <a:cs typeface="Calibri" panose="020F0502020204030204"/>
            </a:endParaRPr>
          </a:p>
          <a:p>
            <a:pPr lvl="1">
              <a:spcAft>
                <a:spcPts val="600"/>
              </a:spcAft>
            </a:pPr>
            <a:r>
              <a:rPr lang="en-US" sz="2000"/>
              <a:t> A group of 36 healthy men were studied as they lost weight.</a:t>
            </a:r>
            <a:endParaRPr lang="en-US" sz="2000">
              <a:cs typeface="Calibri" panose="020F0502020204030204"/>
            </a:endParaRPr>
          </a:p>
          <a:p>
            <a:pPr lvl="2">
              <a:spcAft>
                <a:spcPts val="600"/>
              </a:spcAft>
            </a:pPr>
            <a:r>
              <a:rPr lang="en-US"/>
              <a:t>During refeeding:</a:t>
            </a:r>
            <a:endParaRPr lang="en-US">
              <a:cs typeface="Calibri" panose="020F0502020204030204"/>
            </a:endParaRPr>
          </a:p>
          <a:p>
            <a:pPr lvl="1">
              <a:spcAft>
                <a:spcPts val="600"/>
              </a:spcAft>
            </a:pPr>
            <a:r>
              <a:rPr lang="en-US" sz="2000"/>
              <a:t> Weight returned to their pre-experiment norm within 6 months-2 years</a:t>
            </a:r>
            <a:endParaRPr lang="en-US" sz="20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US" sz="2000"/>
              <a:t>Metabolism increased</a:t>
            </a:r>
            <a:endParaRPr lang="en-US" sz="20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US" sz="2000"/>
              <a:t>Normalized hunger cues returned</a:t>
            </a:r>
            <a:endParaRPr lang="en-US" sz="20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US" sz="2000"/>
              <a:t>All psychological symptoms stopped</a:t>
            </a:r>
            <a:endParaRPr lang="en-US" sz="2000">
              <a:cs typeface="Calibri"/>
            </a:endParaRPr>
          </a:p>
        </p:txBody>
      </p:sp>
      <p:sp>
        <p:nvSpPr>
          <p:cNvPr id="64" name="Rectangle 66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5A6E932-9F05-40F4-83D1-D83E1726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104549"/>
            <a:ext cx="6725728" cy="50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7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Full Recovery Looks Like </a:t>
            </a:r>
          </a:p>
        </p:txBody>
      </p:sp>
    </p:spTree>
    <p:extLst>
      <p:ext uri="{BB962C8B-B14F-4D97-AF65-F5344CB8AC3E}">
        <p14:creationId xmlns:p14="http://schemas.microsoft.com/office/powerpoint/2010/main" val="26793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Steps Towards Recovery</a:t>
            </a:r>
          </a:p>
        </p:txBody>
      </p:sp>
    </p:spTree>
    <p:extLst>
      <p:ext uri="{BB962C8B-B14F-4D97-AF65-F5344CB8AC3E}">
        <p14:creationId xmlns:p14="http://schemas.microsoft.com/office/powerpoint/2010/main" val="310742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lock, honeycomb&#10;&#10;Description automatically generated">
            <a:extLst>
              <a:ext uri="{FF2B5EF4-FFF2-40B4-BE49-F238E27FC236}">
                <a16:creationId xmlns:a16="http://schemas.microsoft.com/office/drawing/2014/main" id="{13985EFE-97F3-4651-8AB2-8E190AFC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12" y="884196"/>
            <a:ext cx="6259266" cy="587969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CA">
                <a:cs typeface="Calibri Light"/>
              </a:rPr>
              <a:t>Eating Competence</a:t>
            </a:r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2A4E38-2699-4EDD-A4F4-38A3938E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Listening, hearing and respecting hunger cues</a:t>
            </a:r>
          </a:p>
          <a:p>
            <a:r>
              <a:rPr lang="en-US" sz="2000">
                <a:cs typeface="Calibri"/>
              </a:rPr>
              <a:t>Enjoying food and feeling good about enjoying it</a:t>
            </a:r>
          </a:p>
          <a:p>
            <a:r>
              <a:rPr lang="en-US" sz="2000">
                <a:cs typeface="Calibri"/>
              </a:rPr>
              <a:t>Being calm around unfamiliar food and being able to try new foods</a:t>
            </a:r>
          </a:p>
          <a:p>
            <a:r>
              <a:rPr lang="en-US" sz="2000">
                <a:cs typeface="Calibri"/>
              </a:rPr>
              <a:t>Planning for meals and snacks  through the day</a:t>
            </a:r>
          </a:p>
        </p:txBody>
      </p:sp>
    </p:spTree>
    <p:extLst>
      <p:ext uri="{BB962C8B-B14F-4D97-AF65-F5344CB8AC3E}">
        <p14:creationId xmlns:p14="http://schemas.microsoft.com/office/powerpoint/2010/main" val="335649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51D88-5F6A-4031-98F0-445CB13F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85488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cs typeface="Calibri Light"/>
              </a:rPr>
              <a:t>Quote From a Past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551B-94F7-42B6-B2C1-3D7D578A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1149650"/>
            <a:ext cx="6955124" cy="30384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" sz="2400">
                <a:solidFill>
                  <a:srgbClr val="FFFFFF"/>
                </a:solidFill>
                <a:ea typeface="+mn-lt"/>
                <a:cs typeface="+mn-lt"/>
              </a:rPr>
              <a:t>Today I’m a totally changed person. I love myself for who I am. I’m not constantly thinking about food every minute of every day. I enjoy holidays with my family, I don’t have panic attacks when going to restaurants, I do sports and exercise for </a:t>
            </a:r>
            <a:r>
              <a:rPr lang="en" sz="2400" i="1">
                <a:solidFill>
                  <a:srgbClr val="FFFFFF"/>
                </a:solidFill>
                <a:ea typeface="+mn-lt"/>
                <a:cs typeface="+mn-lt"/>
              </a:rPr>
              <a:t>fun</a:t>
            </a:r>
            <a:r>
              <a:rPr lang="en" sz="2400">
                <a:solidFill>
                  <a:srgbClr val="FFFFFF"/>
                </a:solidFill>
                <a:ea typeface="+mn-lt"/>
                <a:cs typeface="+mn-lt"/>
              </a:rPr>
              <a:t>, and I feel happy to be alive. I no longer avoid getting together with people because I’m afraid of the food that will be served - I can relax and feel peace and live my life without restriction, rules and obsessions. I trust my body, and I trust myself. Not every day is perfect, and it doesn’t have to be - because I will get through it and my ED won’t be what I use to cope anymore. It feels amazing… and I never thought I could feel like this again.  </a:t>
            </a:r>
          </a:p>
          <a:p>
            <a:pPr marL="0" indent="0" algn="ctr">
              <a:buNone/>
            </a:pPr>
            <a:r>
              <a:rPr lang="en" sz="2400">
                <a:solidFill>
                  <a:srgbClr val="FFFFFF"/>
                </a:solidFill>
                <a:cs typeface="Calibri" panose="020F0502020204030204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884576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09ADB8-7AA7-4EBC-A492-77FB80061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6191" r="3675" b="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73" y="410256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Psychological Recovery	</a:t>
            </a:r>
            <a:endParaRPr lang="en-CA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59F74D-0643-499F-8A27-2166545AA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884465"/>
              </p:ext>
            </p:extLst>
          </p:nvPr>
        </p:nvGraphicFramePr>
        <p:xfrm>
          <a:off x="416808" y="2056482"/>
          <a:ext cx="5281897" cy="479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376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55858EA-CAD6-45F8-B13A-E6E58E419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Recovery is Attainable 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5E27FEB3-C494-492D-88AF-E1D35FB8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Change how you see...not the way you look.</a:t>
            </a:r>
          </a:p>
        </p:txBody>
      </p:sp>
      <p:cxnSp>
        <p:nvCxnSpPr>
          <p:cNvPr id="83" name="Straight Connector 6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1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E03CFD-F08D-4092-8BD4-308E1A80057A}"/>
              </a:ext>
            </a:extLst>
          </p:cNvPr>
          <p:cNvSpPr txBox="1">
            <a:spLocks/>
          </p:cNvSpPr>
          <p:nvPr/>
        </p:nvSpPr>
        <p:spPr>
          <a:xfrm>
            <a:off x="896764" y="391700"/>
            <a:ext cx="4284418" cy="724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</a:rPr>
              <a:t>Program Overview</a:t>
            </a: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9" y="1366375"/>
            <a:ext cx="9659932" cy="50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E03CFD-F08D-4092-8BD4-308E1A80057A}"/>
              </a:ext>
            </a:extLst>
          </p:cNvPr>
          <p:cNvSpPr txBox="1">
            <a:spLocks/>
          </p:cNvSpPr>
          <p:nvPr/>
        </p:nvSpPr>
        <p:spPr>
          <a:xfrm>
            <a:off x="621793" y="391700"/>
            <a:ext cx="5115330" cy="2260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Possible Reasons for </a:t>
            </a:r>
          </a:p>
          <a:p>
            <a:pPr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Non-Admission/         Re-direction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585216"/>
            <a:ext cx="609599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More intensive Eating Disorder treatment required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Medical Instability (</a:t>
            </a:r>
            <a:r>
              <a:rPr lang="en-US" sz="2000" dirty="0" err="1" smtClean="0"/>
              <a:t>ie</a:t>
            </a:r>
            <a:r>
              <a:rPr lang="en-US" sz="2000" dirty="0" smtClean="0"/>
              <a:t>. low blood pressure, low heart rate, QT/PR prolongation, symptomatic </a:t>
            </a:r>
            <a:r>
              <a:rPr lang="en-US" sz="2000" dirty="0" err="1" smtClean="0"/>
              <a:t>orthostasis</a:t>
            </a:r>
            <a:r>
              <a:rPr lang="en-US" sz="2000" dirty="0" smtClean="0"/>
              <a:t>, BMI 16.3 or less, hypoglycemia/hypokalemia, significant dehydration, hepatic/renal/cardiovascular compromise requiring acute treatment)</a:t>
            </a:r>
          </a:p>
          <a:p>
            <a:pPr lvl="1"/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Active </a:t>
            </a:r>
            <a:r>
              <a:rPr lang="en-US" sz="2000" dirty="0"/>
              <a:t>p</a:t>
            </a:r>
            <a:r>
              <a:rPr lang="en-US" sz="2000" dirty="0" smtClean="0"/>
              <a:t>sychotic symptomology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Significantly active suicidal ideation or </a:t>
            </a:r>
            <a:r>
              <a:rPr lang="en-US" sz="2000" dirty="0" err="1" smtClean="0"/>
              <a:t>behaviours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Other treatment needs are priority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Alcohol/drug use significantly impacting ability to participate in program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Current risk of refeeding syndrome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Redirection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87" y="3337017"/>
            <a:ext cx="17430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913" y="5669694"/>
            <a:ext cx="55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other words… our program would not be able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 meet your needs if….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2" y="420376"/>
            <a:ext cx="5529943" cy="3782914"/>
          </a:xfrm>
        </p:spPr>
        <p:txBody>
          <a:bodyPr>
            <a:normAutofit/>
          </a:bodyPr>
          <a:lstStyle/>
          <a:p>
            <a:r>
              <a:rPr lang="en-CA" dirty="0" smtClean="0">
                <a:cs typeface="Calibri Light"/>
              </a:rPr>
              <a:t>Non-admission/Re-direction at the time of assessment does not mean that our program will never suit your </a:t>
            </a:r>
            <a:r>
              <a:rPr lang="en-CA" dirty="0" smtClean="0">
                <a:cs typeface="Calibri Light"/>
              </a:rPr>
              <a:t/>
            </a:r>
            <a:br>
              <a:rPr lang="en-CA" dirty="0" smtClean="0">
                <a:cs typeface="Calibri Light"/>
              </a:rPr>
            </a:br>
            <a:r>
              <a:rPr lang="en-CA" dirty="0" smtClean="0">
                <a:cs typeface="Calibri Light"/>
              </a:rPr>
              <a:t>needs. 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2A4E38-2699-4EDD-A4F4-38A3938E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42" y="3429000"/>
            <a:ext cx="5893843" cy="3196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cs typeface="Calibri"/>
              </a:rPr>
              <a:t>Our service may not be the right fit at assessment, but it may be the right fit at some point along your path to recovery.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6" name="Picture 2" descr="Finding the Right Fit: What Platform is Best for Your Practice? | Kruza  Legal 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77" y="1067692"/>
            <a:ext cx="2947460" cy="19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5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851" y="637763"/>
            <a:ext cx="2910051" cy="5576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Treatment </a:t>
            </a:r>
            <a: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</a:t>
            </a:r>
            <a:b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This would be your treatment team i</a:t>
            </a:r>
            <a:r>
              <a:rPr lang="en-US" sz="2700" dirty="0" smtClean="0">
                <a:solidFill>
                  <a:schemeClr val="bg1"/>
                </a:solidFill>
              </a:rPr>
              <a:t>f your assessment has resulted in admission to the program</a:t>
            </a:r>
            <a:endParaRPr lang="en-US" sz="2700" kern="1200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45583B-FBAD-40A8-9216-15DBD3798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1" b="3430"/>
          <a:stretch/>
        </p:blipFill>
        <p:spPr>
          <a:xfrm>
            <a:off x="5439976" y="637762"/>
            <a:ext cx="5592818" cy="292711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3996909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4C5459-37F0-4E88-8163-D4EB5FE2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4202634"/>
            <a:ext cx="5592818" cy="20118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600" b="1" kern="1200">
                <a:latin typeface="+mn-lt"/>
                <a:ea typeface="+mn-ea"/>
                <a:cs typeface="+mn-cs"/>
              </a:rPr>
              <a:t>Due to the psychological, medical and nutritional consequences of an Eating Disorder, you would be meeting with your Eating Disorder team regularly in your journey to recovery</a:t>
            </a:r>
          </a:p>
        </p:txBody>
      </p:sp>
    </p:spTree>
    <p:extLst>
      <p:ext uri="{BB962C8B-B14F-4D97-AF65-F5344CB8AC3E}">
        <p14:creationId xmlns:p14="http://schemas.microsoft.com/office/powerpoint/2010/main" val="42026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07" y="972083"/>
            <a:ext cx="4284418" cy="32465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How to Best Utilize Your Team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692BF5-6AC8-4472-A868-DD424CDF7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62382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86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84" y="314030"/>
            <a:ext cx="10479616" cy="1143000"/>
          </a:xfrm>
        </p:spPr>
        <p:txBody>
          <a:bodyPr>
            <a:normAutofit/>
          </a:bodyPr>
          <a:lstStyle/>
          <a:p>
            <a:r>
              <a:rPr lang="en-US" sz="5400"/>
              <a:t>We Have Three Sites </a:t>
            </a:r>
            <a:endParaRPr lang="en-US" sz="5400"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94" y="1887506"/>
            <a:ext cx="3104976" cy="2069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18" y="1887506"/>
            <a:ext cx="3729194" cy="1973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12" y="4389738"/>
            <a:ext cx="3604360" cy="2160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7618" y="1424528"/>
            <a:ext cx="353873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/>
              <a:t>80 Waterloo Ave </a:t>
            </a:r>
            <a:r>
              <a:rPr lang="en-US" sz="2400" b="1"/>
              <a:t>Guelph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7694" y="1317779"/>
            <a:ext cx="370244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/>
              <a:t>1 Blue Springs Drive</a:t>
            </a:r>
            <a:r>
              <a:rPr lang="en-US" sz="2400" b="1"/>
              <a:t> Waterloo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0412" y="3988947"/>
            <a:ext cx="45404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/>
              <a:t>1145 Concession Rd. </a:t>
            </a:r>
            <a:r>
              <a:rPr lang="en-US" sz="2400" b="1"/>
              <a:t>Cambridge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0427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023B3EC062A4DB1F7E956DE00C35C" ma:contentTypeVersion="4" ma:contentTypeDescription="Create a new document." ma:contentTypeScope="" ma:versionID="18769f31a53dc3071e9e826bb7e16be1">
  <xsd:schema xmlns:xsd="http://www.w3.org/2001/XMLSchema" xmlns:xs="http://www.w3.org/2001/XMLSchema" xmlns:p="http://schemas.microsoft.com/office/2006/metadata/properties" xmlns:ns2="d23071f2-2d33-43a5-a6be-48e9a289bef4" xmlns:ns3="cb886017-d9c7-4321-b68f-92dab25d8de3" targetNamespace="http://schemas.microsoft.com/office/2006/metadata/properties" ma:root="true" ma:fieldsID="454c64768975f5b92c9c5575a92a263f" ns2:_="" ns3:_="">
    <xsd:import namespace="d23071f2-2d33-43a5-a6be-48e9a289bef4"/>
    <xsd:import namespace="cb886017-d9c7-4321-b68f-92dab25d8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071f2-2d33-43a5-a6be-48e9a289b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86017-d9c7-4321-b68f-92dab25d8d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2FD847-13E5-40DF-A787-D0C2142B7431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23071f2-2d33-43a5-a6be-48e9a289bef4"/>
    <ds:schemaRef ds:uri="http://www.w3.org/XML/1998/namespace"/>
    <ds:schemaRef ds:uri="http://schemas.microsoft.com/office/infopath/2007/PartnerControls"/>
    <ds:schemaRef ds:uri="cb886017-d9c7-4321-b68f-92dab25d8de3"/>
  </ds:schemaRefs>
</ds:datastoreItem>
</file>

<file path=customXml/itemProps2.xml><?xml version="1.0" encoding="utf-8"?>
<ds:datastoreItem xmlns:ds="http://schemas.openxmlformats.org/officeDocument/2006/customXml" ds:itemID="{C560AF50-8307-4037-B46F-A55B5B815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638BB-01C7-481C-B13A-F14F67485775}">
  <ds:schemaRefs>
    <ds:schemaRef ds:uri="cb886017-d9c7-4321-b68f-92dab25d8de3"/>
    <ds:schemaRef ds:uri="d23071f2-2d33-43a5-a6be-48e9a289be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1457</Words>
  <Application>Microsoft Office PowerPoint</Application>
  <PresentationFormat>Widescreen</PresentationFormat>
  <Paragraphs>183</Paragraphs>
  <Slides>33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Education Day </vt:lpstr>
      <vt:lpstr>Here’s What to Expect…</vt:lpstr>
      <vt:lpstr>Steps Towards Recovery</vt:lpstr>
      <vt:lpstr>PowerPoint Presentation</vt:lpstr>
      <vt:lpstr>PowerPoint Presentation</vt:lpstr>
      <vt:lpstr>Non-admission/Re-direction at the time of assessment does not mean that our program will never suit your  needs. </vt:lpstr>
      <vt:lpstr>Treatment Team  This would be your treatment team if your assessment has resulted in admission to the program</vt:lpstr>
      <vt:lpstr>How to Best Utilize Your Team </vt:lpstr>
      <vt:lpstr>We Have Three Sites </vt:lpstr>
      <vt:lpstr>CMHAWW Groups  The groups are run intermittently and on an as-needed basis. Not all groups are running at all times.</vt:lpstr>
      <vt:lpstr>Medical Steps – Journey to Physical Health </vt:lpstr>
      <vt:lpstr>PowerPoint Presentation</vt:lpstr>
      <vt:lpstr>Nutritional Steps –Journey to Eating Well </vt:lpstr>
      <vt:lpstr>Mechanical Eating</vt:lpstr>
      <vt:lpstr>Psychological steps you can look at on your recovery journey</vt:lpstr>
      <vt:lpstr>Understanding the Journey </vt:lpstr>
      <vt:lpstr>Stages of Change </vt:lpstr>
      <vt:lpstr>PowerPoint Presentation</vt:lpstr>
      <vt:lpstr>Diets can be Harmful</vt:lpstr>
      <vt:lpstr>PowerPoint Presentation</vt:lpstr>
      <vt:lpstr>Validation of contributing factors </vt:lpstr>
      <vt:lpstr>PowerPoint Presentation</vt:lpstr>
      <vt:lpstr>Quote from past client</vt:lpstr>
      <vt:lpstr>Quote from past client </vt:lpstr>
      <vt:lpstr>Everyone Deserves Recovery.  </vt:lpstr>
      <vt:lpstr>Recovery is Possible </vt:lpstr>
      <vt:lpstr>Health is Possible</vt:lpstr>
      <vt:lpstr>Health is Possible   </vt:lpstr>
      <vt:lpstr>What Full Recovery Looks Like </vt:lpstr>
      <vt:lpstr>Eating Competence</vt:lpstr>
      <vt:lpstr>Quote From a Past Client</vt:lpstr>
      <vt:lpstr>Psychological Recovery </vt:lpstr>
      <vt:lpstr>Recovery is Attainable </vt:lpstr>
    </vt:vector>
  </TitlesOfParts>
  <Company>CMHAWW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Day</dc:title>
  <dc:creator>Stacey Reinsma</dc:creator>
  <cp:lastModifiedBy>Kelly Forster</cp:lastModifiedBy>
  <cp:revision>13</cp:revision>
  <dcterms:created xsi:type="dcterms:W3CDTF">2020-03-09T13:52:38Z</dcterms:created>
  <dcterms:modified xsi:type="dcterms:W3CDTF">2021-07-22T14:09:44Z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0x010100EB5023B3EC062A4DB1F7E956DE00C35C</vt:lpwstr>
  </property>
</Properties>
</file>